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6" r:id="rId6"/>
    <p:sldId id="267" r:id="rId7"/>
    <p:sldId id="269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6.png"/><Relationship Id="rId2" Type="http://schemas.openxmlformats.org/officeDocument/2006/relationships/tags" Target="../tags/tag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.xml"/><Relationship Id="rId3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557395" y="2005330"/>
            <a:ext cx="3076575" cy="981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90695" y="3286760"/>
            <a:ext cx="36099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32980"/>
            <a:ext cx="11520000" cy="2421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175" y="1593215"/>
            <a:ext cx="498475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73450" y="1469390"/>
            <a:ext cx="553720" cy="478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76595" y="1555750"/>
            <a:ext cx="685800" cy="449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7330" y="1525270"/>
            <a:ext cx="655320" cy="480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81235" y="1592580"/>
            <a:ext cx="359410" cy="412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2657385"/>
            <a:ext cx="11520000" cy="413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>
            <p:custDataLst>
              <p:tags r:id="rId4"/>
            </p:custDataLst>
          </p:nvPr>
        </p:nvSpPr>
        <p:spPr bwMode="white">
          <a:xfrm>
            <a:off x="3196264" y="4315986"/>
            <a:ext cx="552198" cy="590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>
            <p:custDataLst>
              <p:tags r:id="rId5"/>
            </p:custDataLst>
          </p:nvPr>
        </p:nvSpPr>
        <p:spPr bwMode="white">
          <a:xfrm>
            <a:off x="5357454" y="4354115"/>
            <a:ext cx="599801" cy="505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>
            <p:custDataLst>
              <p:tags r:id="rId6"/>
            </p:custDataLst>
          </p:nvPr>
        </p:nvSpPr>
        <p:spPr bwMode="white">
          <a:xfrm>
            <a:off x="8689685" y="4335050"/>
            <a:ext cx="609322" cy="5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>
            <p:custDataLst>
              <p:tags r:id="rId7"/>
            </p:custDataLst>
          </p:nvPr>
        </p:nvSpPr>
        <p:spPr bwMode="white">
          <a:xfrm>
            <a:off x="9641752" y="4344582"/>
            <a:ext cx="514115" cy="514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>
            <p:custDataLst>
              <p:tags r:id="rId8"/>
            </p:custDataLst>
          </p:nvPr>
        </p:nvSpPr>
        <p:spPr bwMode="white">
          <a:xfrm>
            <a:off x="1701520" y="6003184"/>
            <a:ext cx="561719" cy="495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>
            <p:custDataLst>
              <p:tags r:id="rId9"/>
            </p:custDataLst>
          </p:nvPr>
        </p:nvSpPr>
        <p:spPr bwMode="white">
          <a:xfrm>
            <a:off x="2634545" y="6003184"/>
            <a:ext cx="609322" cy="52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09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15305" y="2329300"/>
            <a:ext cx="361785" cy="33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23768" y="2329300"/>
            <a:ext cx="361785" cy="33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95735" y="3138711"/>
            <a:ext cx="352264" cy="33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09388" y="3148234"/>
            <a:ext cx="352264" cy="3237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10776" y="3957645"/>
            <a:ext cx="352264" cy="33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99735" y="3957645"/>
            <a:ext cx="352264" cy="333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30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0644" y="4087843"/>
            <a:ext cx="409388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14314" y="4087843"/>
            <a:ext cx="409388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984165" y="4087843"/>
            <a:ext cx="409388" cy="353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594770"/>
            <a:ext cx="11520000" cy="1637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>
            <p:custDataLst>
              <p:tags r:id="rId4"/>
            </p:custDataLst>
          </p:nvPr>
        </p:nvSpPr>
        <p:spPr bwMode="white">
          <a:xfrm>
            <a:off x="7823305" y="5063985"/>
            <a:ext cx="409388" cy="344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2RlZjk2YWI1ZGQxMzYwMzg1MTY2NWU1Y2E3YTllMmUifQ==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2023-01-08T13:15:47Z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