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5685" y="2134870"/>
            <a:ext cx="50958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76295" y="3378200"/>
            <a:ext cx="54387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000" y="2134001"/>
            <a:ext cx="3846347" cy="67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5834" y="2162664"/>
            <a:ext cx="3865388" cy="64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0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917" y="2301451"/>
            <a:ext cx="599801" cy="485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9570" y="2339558"/>
            <a:ext cx="599801" cy="45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4396" y="2272870"/>
            <a:ext cx="609322" cy="5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5520" y="2339558"/>
            <a:ext cx="466512" cy="4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132" y="3825741"/>
            <a:ext cx="571239" cy="5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6000" y="3825741"/>
            <a:ext cx="523636" cy="5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4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482224"/>
            <a:ext cx="485553" cy="352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8925" y="2491749"/>
            <a:ext cx="95206" cy="2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892" y="2472698"/>
            <a:ext cx="533157" cy="36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2462" y="2491749"/>
            <a:ext cx="104727" cy="27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0000" y="2491749"/>
            <a:ext cx="637884" cy="33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03867" y="2472698"/>
            <a:ext cx="533157" cy="36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4975" y="2501275"/>
            <a:ext cx="637884" cy="32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05465"/>
            <a:ext cx="11520000" cy="261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5591810" y="4753610"/>
            <a:ext cx="513080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7771765" y="4753610"/>
            <a:ext cx="513080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>
            <p:custDataLst>
              <p:tags r:id="rId6"/>
            </p:custDataLst>
          </p:nvPr>
        </p:nvSpPr>
        <p:spPr bwMode="white">
          <a:xfrm>
            <a:off x="10332720" y="4753610"/>
            <a:ext cx="502920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7"/>
            </p:custDataLst>
          </p:nvPr>
        </p:nvSpPr>
        <p:spPr bwMode="white">
          <a:xfrm>
            <a:off x="8419465" y="5333365"/>
            <a:ext cx="51308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>
            <p:custDataLst>
              <p:tags r:id="rId8"/>
            </p:custDataLst>
          </p:nvPr>
        </p:nvSpPr>
        <p:spPr bwMode="white">
          <a:xfrm>
            <a:off x="8419465" y="5915660"/>
            <a:ext cx="50292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3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4050" y="1692910"/>
            <a:ext cx="59055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