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7" r:id="rId7"/>
    <p:sldId id="268" r:id="rId8"/>
    <p:sldId id="270" r:id="rId9"/>
    <p:sldId id="271" r:id="rId10"/>
    <p:sldId id="272" r:id="rId11"/>
    <p:sldId id="273" r:id="rId12"/>
    <p:sldId id="275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6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51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375" y="4293145"/>
            <a:ext cx="11520000" cy="1377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3488498" y="4417513"/>
            <a:ext cx="1904132" cy="344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8753424" y="4417513"/>
            <a:ext cx="3179900" cy="344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6"/>
            </p:custDataLst>
          </p:nvPr>
        </p:nvSpPr>
        <p:spPr bwMode="white">
          <a:xfrm>
            <a:off x="1089292" y="5135021"/>
            <a:ext cx="1894611" cy="344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91585" y="1989455"/>
            <a:ext cx="4914900" cy="866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38650" y="3052445"/>
            <a:ext cx="331470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72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1295" y="939165"/>
            <a:ext cx="1256665" cy="64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92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87030" y="2567940"/>
            <a:ext cx="63500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4570" y="4020730"/>
            <a:ext cx="11520000" cy="2190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6378575" y="4135120"/>
            <a:ext cx="491490" cy="48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63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52991" y="1606148"/>
            <a:ext cx="409388" cy="352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08991" y="1606148"/>
            <a:ext cx="409388" cy="352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5669" y="3054477"/>
            <a:ext cx="409388" cy="352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06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3455" y="4076610"/>
            <a:ext cx="11520000" cy="1138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2745372" y="4191405"/>
            <a:ext cx="723570" cy="794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4297240" y="4191405"/>
            <a:ext cx="704528" cy="794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6"/>
            </p:custDataLst>
          </p:nvPr>
        </p:nvSpPr>
        <p:spPr bwMode="white">
          <a:xfrm>
            <a:off x="6705967" y="4229670"/>
            <a:ext cx="942545" cy="75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>
            <p:custDataLst>
              <p:tags r:id="rId7"/>
            </p:custDataLst>
          </p:nvPr>
        </p:nvSpPr>
        <p:spPr bwMode="white">
          <a:xfrm>
            <a:off x="8362562" y="4191405"/>
            <a:ext cx="695008" cy="794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20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3515" y="691515"/>
            <a:ext cx="575310" cy="66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5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95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95669" y="891442"/>
            <a:ext cx="409388" cy="352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2991" y="2329651"/>
            <a:ext cx="409388" cy="352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2023-01-08T12:28:58Z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