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91585" y="2132965"/>
            <a:ext cx="4914900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28210" y="3212465"/>
            <a:ext cx="26479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86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6876" y="1951435"/>
            <a:ext cx="352264" cy="33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6363" y="1951435"/>
            <a:ext cx="352264" cy="33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94545" y="1951435"/>
            <a:ext cx="361785" cy="33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1900" y="1951435"/>
            <a:ext cx="361785" cy="33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4876" y="2562380"/>
            <a:ext cx="352264" cy="353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95471" y="2571926"/>
            <a:ext cx="352264" cy="34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28165" y="2562380"/>
            <a:ext cx="352264" cy="33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69917" y="2562380"/>
            <a:ext cx="352264" cy="353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44405"/>
            <a:ext cx="11520000" cy="3679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>
            <p:custDataLst>
              <p:tags r:id="rId4"/>
            </p:custDataLst>
          </p:nvPr>
        </p:nvSpPr>
        <p:spPr bwMode="white">
          <a:xfrm>
            <a:off x="2872561" y="4450374"/>
            <a:ext cx="514115" cy="409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>
            <p:custDataLst>
              <p:tags r:id="rId5"/>
            </p:custDataLst>
          </p:nvPr>
        </p:nvSpPr>
        <p:spPr bwMode="white">
          <a:xfrm>
            <a:off x="3738942" y="4374122"/>
            <a:ext cx="590280" cy="53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>
            <p:custDataLst>
              <p:tags r:id="rId6"/>
            </p:custDataLst>
          </p:nvPr>
        </p:nvSpPr>
        <p:spPr bwMode="white">
          <a:xfrm>
            <a:off x="7375834" y="4393185"/>
            <a:ext cx="609322" cy="4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>
            <p:custDataLst>
              <p:tags r:id="rId7"/>
            </p:custDataLst>
          </p:nvPr>
        </p:nvSpPr>
        <p:spPr bwMode="white">
          <a:xfrm>
            <a:off x="2815438" y="5899155"/>
            <a:ext cx="552198" cy="43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>
            <p:custDataLst>
              <p:tags r:id="rId8"/>
            </p:custDataLst>
          </p:nvPr>
        </p:nvSpPr>
        <p:spPr bwMode="white">
          <a:xfrm>
            <a:off x="4272099" y="5899155"/>
            <a:ext cx="552198" cy="43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>
            <p:custDataLst>
              <p:tags r:id="rId9"/>
            </p:custDataLst>
          </p:nvPr>
        </p:nvSpPr>
        <p:spPr bwMode="white">
          <a:xfrm>
            <a:off x="6671305" y="5822903"/>
            <a:ext cx="504595" cy="562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72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4150" y="3133725"/>
            <a:ext cx="456565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8930" y="3133725"/>
            <a:ext cx="456565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6500" y="3782695"/>
            <a:ext cx="456565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27615" y="3801745"/>
            <a:ext cx="456565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17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0020" y="2527300"/>
            <a:ext cx="481330" cy="39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17735" y="2527300"/>
            <a:ext cx="458470" cy="39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0020" y="3061970"/>
            <a:ext cx="471170" cy="39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08210" y="3063240"/>
            <a:ext cx="458470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52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7450" y="1569085"/>
            <a:ext cx="596900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71785" y="1569085"/>
            <a:ext cx="596900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7450" y="2106295"/>
            <a:ext cx="596900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73055" y="2106295"/>
            <a:ext cx="584200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70644" y="3762209"/>
            <a:ext cx="361785" cy="33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2023-01-08T12:19:04Z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