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2132965"/>
            <a:ext cx="491490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05350" y="3511550"/>
            <a:ext cx="27813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8710" y="1826930"/>
            <a:ext cx="399867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7157" y="1826930"/>
            <a:ext cx="561719" cy="30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4644" y="1817387"/>
            <a:ext cx="199933" cy="2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2132" y="1826930"/>
            <a:ext cx="466512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51537" y="1817387"/>
            <a:ext cx="199933" cy="2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84231" y="1826930"/>
            <a:ext cx="380826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2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1825" y="2183765"/>
            <a:ext cx="652780" cy="73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5933" y="2237460"/>
            <a:ext cx="590280" cy="572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6925" y="2275635"/>
            <a:ext cx="590280" cy="48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22776" y="2256547"/>
            <a:ext cx="618842" cy="572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7239" y="2256547"/>
            <a:ext cx="628363" cy="572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4561" y="3793095"/>
            <a:ext cx="571239" cy="563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9024" y="3793095"/>
            <a:ext cx="561719" cy="563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869090"/>
            <a:ext cx="11520000" cy="160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4"/>
            </p:custDataLst>
          </p:nvPr>
        </p:nvSpPr>
        <p:spPr bwMode="white">
          <a:xfrm>
            <a:off x="1245870" y="5495925"/>
            <a:ext cx="60960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>
            <p:custDataLst>
              <p:tags r:id="rId5"/>
            </p:custDataLst>
          </p:nvPr>
        </p:nvSpPr>
        <p:spPr bwMode="white">
          <a:xfrm>
            <a:off x="3883025" y="5486400"/>
            <a:ext cx="581025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>
            <p:custDataLst>
              <p:tags r:id="rId6"/>
            </p:custDataLst>
          </p:nvPr>
        </p:nvSpPr>
        <p:spPr bwMode="white">
          <a:xfrm>
            <a:off x="6691630" y="5497195"/>
            <a:ext cx="609600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2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0165" y="2710170"/>
            <a:ext cx="390347" cy="342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9504" y="2710170"/>
            <a:ext cx="390347" cy="342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3319601"/>
            <a:ext cx="390347" cy="33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1950" y="3319601"/>
            <a:ext cx="390347" cy="33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8760" y="3319601"/>
            <a:ext cx="390347" cy="33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8661" y="3319601"/>
            <a:ext cx="399867" cy="33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74710" y="3310078"/>
            <a:ext cx="409388" cy="35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6045" y="1729740"/>
            <a:ext cx="56515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1454" y="2329715"/>
            <a:ext cx="409388" cy="35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575" y="3863340"/>
            <a:ext cx="42291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3645" y="3863340"/>
            <a:ext cx="42291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1235" y="3863340"/>
            <a:ext cx="42291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42350" y="3863340"/>
            <a:ext cx="42291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