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5" r:id="rId6"/>
    <p:sldId id="266" r:id="rId7"/>
    <p:sldId id="268" r:id="rId8"/>
    <p:sldId id="269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91585" y="2132965"/>
            <a:ext cx="4914900" cy="866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83430" y="3284855"/>
            <a:ext cx="2981325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44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82148" y="2932994"/>
            <a:ext cx="390347" cy="324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57917" y="2932994"/>
            <a:ext cx="380826" cy="324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24165" y="2932994"/>
            <a:ext cx="390347" cy="324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99933" y="2932994"/>
            <a:ext cx="380826" cy="324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56661" y="2932994"/>
            <a:ext cx="380826" cy="324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13388" y="2932994"/>
            <a:ext cx="380826" cy="324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44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2000" y="2588002"/>
            <a:ext cx="637884" cy="476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25024" y="2559410"/>
            <a:ext cx="580760" cy="562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58049" y="2626124"/>
            <a:ext cx="523636" cy="419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19371" y="2588002"/>
            <a:ext cx="647404" cy="476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71438" y="2597532"/>
            <a:ext cx="571239" cy="457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94809" y="2588002"/>
            <a:ext cx="437950" cy="514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51669" y="2597532"/>
            <a:ext cx="571239" cy="457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08330" y="2597532"/>
            <a:ext cx="571239" cy="457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01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53130" y="1941195"/>
            <a:ext cx="571500" cy="629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61057" y="2103111"/>
            <a:ext cx="628363" cy="448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84300" y="4420870"/>
            <a:ext cx="288925" cy="669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17085" y="4268470"/>
            <a:ext cx="890270" cy="791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70850" y="4411345"/>
            <a:ext cx="305435" cy="574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122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53057" y="3515548"/>
            <a:ext cx="380826" cy="324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984495" y="3506007"/>
            <a:ext cx="399867" cy="333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67965" y="3964305"/>
            <a:ext cx="542925" cy="425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19855" y="3963670"/>
            <a:ext cx="1257935" cy="435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08793" y="4049851"/>
            <a:ext cx="390347" cy="333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51272" y="4040310"/>
            <a:ext cx="1056793" cy="343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bldLvl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2023-01-08T12:14:39Z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