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32656"/>
            <a:ext cx="8640000" cy="533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69031" y="2449508"/>
            <a:ext cx="2914928" cy="400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8083" y="4957311"/>
            <a:ext cx="2914928" cy="3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2417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4734" y="1657671"/>
            <a:ext cx="438191" cy="38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5693" y="1648117"/>
            <a:ext cx="1305049" cy="38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90985" y="2479334"/>
            <a:ext cx="828754" cy="39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0906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33874" y="830466"/>
            <a:ext cx="876383" cy="3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5583" y="1660043"/>
            <a:ext cx="428665" cy="3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2154" y="1660043"/>
            <a:ext cx="876383" cy="3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5671" y="2489620"/>
            <a:ext cx="438191" cy="381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16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A1D67E-8C3A-1272-3203-6A09E548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14" y="3573730"/>
            <a:ext cx="6010372" cy="790996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22553547-7F5C-5B7E-8075-A716154527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993"/>
          <a:stretch/>
        </p:blipFill>
        <p:spPr>
          <a:xfrm>
            <a:off x="2555776" y="2132856"/>
            <a:ext cx="4032448" cy="115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931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3888" y="1556792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33BD7752-9E6A-DFF1-7EAF-B28C39F1EA18}"/>
              </a:ext>
            </a:extLst>
          </p:cNvPr>
          <p:cNvSpPr/>
          <p:nvPr/>
        </p:nvSpPr>
        <p:spPr bwMode="white">
          <a:xfrm>
            <a:off x="5652120" y="2372654"/>
            <a:ext cx="79208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F8B6622E-1AD1-1F80-331B-138E153CE2D8}"/>
              </a:ext>
            </a:extLst>
          </p:cNvPr>
          <p:cNvSpPr/>
          <p:nvPr/>
        </p:nvSpPr>
        <p:spPr bwMode="white">
          <a:xfrm>
            <a:off x="5400092" y="3140968"/>
            <a:ext cx="648072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C8CB8B6C-3FFE-5D93-F7B9-B80FFD061935}"/>
              </a:ext>
            </a:extLst>
          </p:cNvPr>
          <p:cNvSpPr/>
          <p:nvPr/>
        </p:nvSpPr>
        <p:spPr bwMode="white">
          <a:xfrm>
            <a:off x="1475656" y="3933056"/>
            <a:ext cx="1152128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CD12C970-0D19-C240-095C-B7EFD0018A27}"/>
              </a:ext>
            </a:extLst>
          </p:cNvPr>
          <p:cNvSpPr/>
          <p:nvPr/>
        </p:nvSpPr>
        <p:spPr bwMode="white">
          <a:xfrm>
            <a:off x="4572000" y="4653136"/>
            <a:ext cx="108012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00619"/>
            <a:ext cx="8640000" cy="3936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88304" y="1520485"/>
            <a:ext cx="2133803" cy="409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6110" y="2311596"/>
            <a:ext cx="1076427" cy="38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45636" y="3093176"/>
            <a:ext cx="1066901" cy="381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6110" y="3846161"/>
            <a:ext cx="1076427" cy="390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527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8828" y="3107033"/>
            <a:ext cx="866857" cy="39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4793" y="2325549"/>
            <a:ext cx="4162822" cy="409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8828" y="5422895"/>
            <a:ext cx="2562469" cy="4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32940" y="4650941"/>
            <a:ext cx="3800837" cy="400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60648"/>
            <a:ext cx="8640000" cy="475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51419" y="2156618"/>
            <a:ext cx="295303" cy="31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28729" y="3709600"/>
            <a:ext cx="276251" cy="30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95FDD38A-6A3A-1737-1CE5-D88D6CFAC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12" b="70115"/>
          <a:stretch/>
        </p:blipFill>
        <p:spPr>
          <a:xfrm>
            <a:off x="863104" y="5060959"/>
            <a:ext cx="7956408" cy="1392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B5D3944D-6A20-931D-036C-79D9D7DFC88E}"/>
              </a:ext>
            </a:extLst>
          </p:cNvPr>
          <p:cNvSpPr/>
          <p:nvPr/>
        </p:nvSpPr>
        <p:spPr bwMode="white">
          <a:xfrm>
            <a:off x="5724128" y="5301209"/>
            <a:ext cx="288032" cy="316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001"/>
          <a:stretch/>
        </p:blipFill>
        <p:spPr>
          <a:xfrm>
            <a:off x="324488" y="476672"/>
            <a:ext cx="8640000" cy="3074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4708" y="1455496"/>
            <a:ext cx="352458" cy="304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E5A28F7E-7334-11CE-D3C3-5810BF305A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19"/>
          <a:stretch/>
        </p:blipFill>
        <p:spPr>
          <a:xfrm>
            <a:off x="853175" y="3451489"/>
            <a:ext cx="8111313" cy="2497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76672"/>
            <a:ext cx="8640000" cy="5088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95145" y="753016"/>
            <a:ext cx="333406" cy="295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755576" y="692696"/>
            <a:ext cx="7920880" cy="32415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