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51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9651" y="1379497"/>
            <a:ext cx="2086174" cy="39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0125" y="2086169"/>
            <a:ext cx="2095700" cy="39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3433" y="2792841"/>
            <a:ext cx="2095700" cy="381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0125" y="2783291"/>
            <a:ext cx="2086174" cy="39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9.png">
            <a:extLst>
              <a:ext uri="{FF2B5EF4-FFF2-40B4-BE49-F238E27FC236}">
                <a16:creationId xmlns:a16="http://schemas.microsoft.com/office/drawing/2014/main" id="{5EC7A0A2-9E68-0CC1-FB6A-2D2B209BB0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584"/>
          <a:stretch/>
        </p:blipFill>
        <p:spPr>
          <a:xfrm>
            <a:off x="3128302" y="4210394"/>
            <a:ext cx="2887396" cy="2417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171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9618" y="2239016"/>
            <a:ext cx="828754" cy="305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976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6057" y="811377"/>
            <a:ext cx="447717" cy="371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6928" y="801842"/>
            <a:ext cx="428665" cy="371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1239" y="2212942"/>
            <a:ext cx="866857" cy="390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0985" y="2928026"/>
            <a:ext cx="1676560" cy="390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6399" y="5054210"/>
            <a:ext cx="6887232" cy="390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5969" y="4339126"/>
            <a:ext cx="7020595" cy="390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4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96FF6FD-3DC1-6F3D-44FD-1C5DF4533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3446206"/>
            <a:ext cx="7452320" cy="715620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797A2A44-E310-5AD4-0E6A-6CB19B148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993"/>
          <a:stretch/>
        </p:blipFill>
        <p:spPr>
          <a:xfrm>
            <a:off x="2555776" y="2132856"/>
            <a:ext cx="4032448" cy="115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385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1720" y="1664300"/>
            <a:ext cx="576064" cy="56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A4117301-B061-D7B0-ACCC-4014C71520A3}"/>
              </a:ext>
            </a:extLst>
          </p:cNvPr>
          <p:cNvSpPr/>
          <p:nvPr/>
        </p:nvSpPr>
        <p:spPr bwMode="white">
          <a:xfrm>
            <a:off x="6948264" y="1678605"/>
            <a:ext cx="792088" cy="56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524C559B-23B5-2A5F-B0F8-709EE02976D2}"/>
              </a:ext>
            </a:extLst>
          </p:cNvPr>
          <p:cNvSpPr/>
          <p:nvPr/>
        </p:nvSpPr>
        <p:spPr bwMode="white">
          <a:xfrm>
            <a:off x="3419872" y="2492896"/>
            <a:ext cx="792088" cy="56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13A1A1A5-3916-E335-D855-AEEA3FC7BDBE}"/>
              </a:ext>
            </a:extLst>
          </p:cNvPr>
          <p:cNvSpPr/>
          <p:nvPr/>
        </p:nvSpPr>
        <p:spPr bwMode="white">
          <a:xfrm>
            <a:off x="6587744" y="2492896"/>
            <a:ext cx="792088" cy="56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64D38F61-FEF2-58D5-7A79-43D67A15A378}"/>
              </a:ext>
            </a:extLst>
          </p:cNvPr>
          <p:cNvSpPr/>
          <p:nvPr/>
        </p:nvSpPr>
        <p:spPr bwMode="white">
          <a:xfrm>
            <a:off x="4788024" y="3284984"/>
            <a:ext cx="1152128" cy="562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400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0721" y="1946145"/>
            <a:ext cx="447717" cy="372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24613" y="1946145"/>
            <a:ext cx="457243" cy="372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1581" y="3062563"/>
            <a:ext cx="438191" cy="372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4613" y="3062563"/>
            <a:ext cx="457243" cy="381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81106" y="4169439"/>
            <a:ext cx="419140" cy="381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43664" y="4178981"/>
            <a:ext cx="428665" cy="372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71581" y="5304942"/>
            <a:ext cx="428665" cy="381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81944" y="5285858"/>
            <a:ext cx="447717" cy="391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48890" y="5285858"/>
            <a:ext cx="447717" cy="391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754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35889" y="1538435"/>
            <a:ext cx="342932" cy="304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5889" y="3100944"/>
            <a:ext cx="342932" cy="304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>
            <a:extLst>
              <a:ext uri="{FF2B5EF4-FFF2-40B4-BE49-F238E27FC236}">
                <a16:creationId xmlns:a16="http://schemas.microsoft.com/office/drawing/2014/main" id="{1C7B3A7E-D1A4-634A-DECC-E52C143209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12" b="16033"/>
          <a:stretch/>
        </p:blipFill>
        <p:spPr>
          <a:xfrm>
            <a:off x="899592" y="5104207"/>
            <a:ext cx="7956408" cy="1421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6684E89-0F25-260A-8A8A-1F7426C07782}"/>
              </a:ext>
            </a:extLst>
          </p:cNvPr>
          <p:cNvSpPr/>
          <p:nvPr/>
        </p:nvSpPr>
        <p:spPr bwMode="white">
          <a:xfrm>
            <a:off x="4900474" y="5381509"/>
            <a:ext cx="285777" cy="296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514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6502" y="3043292"/>
            <a:ext cx="4648643" cy="41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8398" y="5390461"/>
            <a:ext cx="4677221" cy="400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5"/>
          <a:stretch/>
        </p:blipFill>
        <p:spPr>
          <a:xfrm>
            <a:off x="497961" y="548680"/>
            <a:ext cx="8106487" cy="3080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0981" y="3057141"/>
            <a:ext cx="6372833" cy="40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656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5062" y="2329747"/>
            <a:ext cx="2114751" cy="391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8138" y="2329747"/>
            <a:ext cx="2152855" cy="391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5448" y="3752372"/>
            <a:ext cx="4362866" cy="391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683568" y="476672"/>
            <a:ext cx="7992888" cy="361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70800" y="657820"/>
            <a:ext cx="438191" cy="381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6897" y="1372878"/>
            <a:ext cx="857331" cy="390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2994" y="1382412"/>
            <a:ext cx="1276471" cy="3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2311" y="2793461"/>
            <a:ext cx="438191" cy="3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8441" y="3498985"/>
            <a:ext cx="2314796" cy="390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