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594" y="6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CBB7D-58A7-41B7-99B3-29472EEAD00C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0C8ED-472B-42C9-9002-8A825F8F58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79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E0C8ED-472B-42C9-9002-8A825F8F588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121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48680"/>
            <a:ext cx="8640000" cy="4357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78557" y="3361306"/>
            <a:ext cx="2924454" cy="390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69031" y="4162190"/>
            <a:ext cx="2933980" cy="390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14"/>
          <a:stretch/>
        </p:blipFill>
        <p:spPr>
          <a:xfrm>
            <a:off x="486946" y="620688"/>
            <a:ext cx="8189510" cy="3904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58765" y="2281870"/>
            <a:ext cx="1038324" cy="381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68379" y="3083821"/>
            <a:ext cx="1038324" cy="381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49239" y="3885771"/>
            <a:ext cx="2086174" cy="381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8640000" cy="5454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7023" y="2384731"/>
            <a:ext cx="6963439" cy="390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7927" y="3185702"/>
            <a:ext cx="7192061" cy="400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7927" y="3986674"/>
            <a:ext cx="4991576" cy="400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19669" y="4787645"/>
            <a:ext cx="3372171" cy="390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154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4993"/>
          <a:stretch/>
        </p:blipFill>
        <p:spPr>
          <a:xfrm>
            <a:off x="2555776" y="2132856"/>
            <a:ext cx="4032448" cy="1151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414CDF3-CA94-F187-B0C6-A90805093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860" y="3442167"/>
            <a:ext cx="7092280" cy="7739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48680"/>
            <a:ext cx="8640000" cy="4202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51720" y="1700808"/>
            <a:ext cx="504056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>
            <a:extLst>
              <a:ext uri="{FF2B5EF4-FFF2-40B4-BE49-F238E27FC236}">
                <a16:creationId xmlns:a16="http://schemas.microsoft.com/office/drawing/2014/main" id="{92DBA1A7-33B5-C902-49B1-F7C2EABBA9F3}"/>
              </a:ext>
            </a:extLst>
          </p:cNvPr>
          <p:cNvSpPr/>
          <p:nvPr/>
        </p:nvSpPr>
        <p:spPr bwMode="white">
          <a:xfrm>
            <a:off x="4607536" y="2492896"/>
            <a:ext cx="504056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>
            <a:extLst>
              <a:ext uri="{FF2B5EF4-FFF2-40B4-BE49-F238E27FC236}">
                <a16:creationId xmlns:a16="http://schemas.microsoft.com/office/drawing/2014/main" id="{A3F052CD-D0EB-C599-16F5-9C0A70540053}"/>
              </a:ext>
            </a:extLst>
          </p:cNvPr>
          <p:cNvSpPr/>
          <p:nvPr/>
        </p:nvSpPr>
        <p:spPr bwMode="white">
          <a:xfrm>
            <a:off x="2843808" y="2492896"/>
            <a:ext cx="504056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>
            <a:extLst>
              <a:ext uri="{FF2B5EF4-FFF2-40B4-BE49-F238E27FC236}">
                <a16:creationId xmlns:a16="http://schemas.microsoft.com/office/drawing/2014/main" id="{38E3AA92-B8CC-3291-58FF-335E4FEDCC89}"/>
              </a:ext>
            </a:extLst>
          </p:cNvPr>
          <p:cNvSpPr/>
          <p:nvPr/>
        </p:nvSpPr>
        <p:spPr bwMode="white">
          <a:xfrm>
            <a:off x="3059832" y="3341234"/>
            <a:ext cx="576064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3">
            <a:extLst>
              <a:ext uri="{FF2B5EF4-FFF2-40B4-BE49-F238E27FC236}">
                <a16:creationId xmlns:a16="http://schemas.microsoft.com/office/drawing/2014/main" id="{A04AA5EB-711D-B197-6157-AC347A0E0C2F}"/>
              </a:ext>
            </a:extLst>
          </p:cNvPr>
          <p:cNvSpPr/>
          <p:nvPr/>
        </p:nvSpPr>
        <p:spPr bwMode="white">
          <a:xfrm>
            <a:off x="3707904" y="4149080"/>
            <a:ext cx="504056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260648"/>
            <a:ext cx="8640000" cy="4164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99313" y="1432862"/>
            <a:ext cx="295303" cy="314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18365" y="3052995"/>
            <a:ext cx="276251" cy="304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3.png">
            <a:extLst>
              <a:ext uri="{FF2B5EF4-FFF2-40B4-BE49-F238E27FC236}">
                <a16:creationId xmlns:a16="http://schemas.microsoft.com/office/drawing/2014/main" id="{34FCE6D8-72F2-1988-887E-FF9890D234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12" b="6313"/>
          <a:stretch/>
        </p:blipFill>
        <p:spPr>
          <a:xfrm>
            <a:off x="863104" y="4293096"/>
            <a:ext cx="7956408" cy="2304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45824836-9D73-A237-207E-5E78DA3BF819}"/>
              </a:ext>
            </a:extLst>
          </p:cNvPr>
          <p:cNvSpPr/>
          <p:nvPr/>
        </p:nvSpPr>
        <p:spPr bwMode="white">
          <a:xfrm>
            <a:off x="3558936" y="4550487"/>
            <a:ext cx="342932" cy="295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640000" cy="41330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70046" y="969502"/>
            <a:ext cx="295303" cy="314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48680"/>
            <a:ext cx="8640000" cy="4228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73596" y="2514787"/>
            <a:ext cx="2991135" cy="391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02262" y="3316500"/>
            <a:ext cx="5744123" cy="410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21314" y="4127758"/>
            <a:ext cx="5934641" cy="400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8640000" cy="3131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06871" y="1594491"/>
            <a:ext cx="1505093" cy="391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44974" y="2396446"/>
            <a:ext cx="6048952" cy="400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9450" y="3207949"/>
            <a:ext cx="5725071" cy="400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48680"/>
            <a:ext cx="8640000" cy="4010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07356" y="1628800"/>
            <a:ext cx="2380868" cy="418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35581" y="2477347"/>
            <a:ext cx="457243" cy="362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69384" y="2467799"/>
            <a:ext cx="457243" cy="372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35581" y="3269819"/>
            <a:ext cx="876383" cy="391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84180" y="3279367"/>
            <a:ext cx="857331" cy="372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323"/>
          <a:stretch/>
        </p:blipFill>
        <p:spPr>
          <a:xfrm>
            <a:off x="611560" y="476672"/>
            <a:ext cx="7920880" cy="40472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84217" y="791673"/>
            <a:ext cx="447717" cy="381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45099" y="1593494"/>
            <a:ext cx="847805" cy="381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54801" y="2395315"/>
            <a:ext cx="866857" cy="372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26929" y="2385770"/>
            <a:ext cx="876383" cy="391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54669" y="3206682"/>
            <a:ext cx="838280" cy="372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21791" y="3197137"/>
            <a:ext cx="1724189" cy="391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12221" y="3998958"/>
            <a:ext cx="847805" cy="391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全屏显示(4:3)</PresentationFormat>
  <Paragraphs>1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等线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郭 会莲</cp:lastModifiedBy>
  <cp:revision>10</cp:revision>
  <dcterms:created xsi:type="dcterms:W3CDTF">2022-11-09T06:57:19Z</dcterms:created>
  <dcterms:modified xsi:type="dcterms:W3CDTF">2023-01-08T04:53:44Z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