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60" r:id="rId3"/>
    <p:sldId id="261" r:id="rId4"/>
    <p:sldId id="263" r:id="rId5"/>
    <p:sldId id="265" r:id="rId6"/>
    <p:sldId id="272" r:id="rId7"/>
    <p:sldId id="273" r:id="rId8"/>
    <p:sldId id="275" r:id="rId9"/>
    <p:sldId id="276" r:id="rId10"/>
    <p:sldId id="277" r:id="rId11"/>
    <p:sldId id="278" r:id="rId12"/>
    <p:sldId id="280" r:id="rId13"/>
    <p:sldId id="281" r:id="rId14"/>
    <p:sldId id="282" r:id="rId15"/>
    <p:sldId id="283" r:id="rId16"/>
    <p:sldId id="284" r:id="rId17"/>
    <p:sldId id="267" r:id="rId18"/>
    <p:sldId id="268" r:id="rId19"/>
    <p:sldId id="269" r:id="rId20"/>
    <p:sldId id="270" r:id="rId21"/>
    <p:sldId id="271" r:id="rId22"/>
    <p:sldId id="285" r:id="rId23"/>
  </p:sldIdLst>
  <p:sldSz cx="9144000" cy="6858000" type="screen4x3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594" y="6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773FF-3C10-446D-B929-0B45E47CCEA1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E806D-7579-4851-95A8-DC678FF2B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282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E806D-7579-4851-95A8-DC678FF2BE4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396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32656"/>
            <a:ext cx="84114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16796" y="2549467"/>
            <a:ext cx="3635369" cy="46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0693" y="3254395"/>
            <a:ext cx="4451472" cy="46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0693" y="3959322"/>
            <a:ext cx="1474550" cy="46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323"/>
          <a:stretch/>
        </p:blipFill>
        <p:spPr>
          <a:xfrm>
            <a:off x="755576" y="536478"/>
            <a:ext cx="7920880" cy="2892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9.png">
            <a:extLst>
              <a:ext uri="{FF2B5EF4-FFF2-40B4-BE49-F238E27FC236}">
                <a16:creationId xmlns:a16="http://schemas.microsoft.com/office/drawing/2014/main" id="{F2A3ABEC-5920-E9BA-8E77-9880B3CC8C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572"/>
          <a:stretch/>
        </p:blipFill>
        <p:spPr>
          <a:xfrm>
            <a:off x="765694" y="3501009"/>
            <a:ext cx="7910762" cy="21929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2C44DF0E-AE86-A2E9-D9CC-CDD557C8C196}"/>
              </a:ext>
            </a:extLst>
          </p:cNvPr>
          <p:cNvSpPr/>
          <p:nvPr/>
        </p:nvSpPr>
        <p:spPr bwMode="white">
          <a:xfrm>
            <a:off x="1203885" y="4436131"/>
            <a:ext cx="285777" cy="295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22"/>
          <a:stretch/>
        </p:blipFill>
        <p:spPr>
          <a:xfrm>
            <a:off x="683568" y="836712"/>
            <a:ext cx="8136904" cy="4301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22"/>
          <a:stretch/>
        </p:blipFill>
        <p:spPr>
          <a:xfrm>
            <a:off x="683568" y="692696"/>
            <a:ext cx="8136904" cy="5104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8640000" cy="38139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15910" y="2961033"/>
            <a:ext cx="895435" cy="390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20254" y="3685692"/>
            <a:ext cx="876383" cy="390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4256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57181" y="1369488"/>
            <a:ext cx="285777" cy="295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73246"/>
            <a:ext cx="8640000" cy="5711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548680"/>
            <a:ext cx="5256584" cy="4439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361328"/>
            <a:ext cx="5040560" cy="6135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476673"/>
            <a:ext cx="5112568" cy="50894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752"/>
          <a:stretch/>
        </p:blipFill>
        <p:spPr>
          <a:xfrm>
            <a:off x="3006068" y="1844824"/>
            <a:ext cx="3131864" cy="10626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E6F846B-518A-ECA6-B2D6-18EA960BB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476" y="2999184"/>
            <a:ext cx="7357047" cy="5716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2469391-6299-20E0-1C64-48235DA5F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3814380"/>
            <a:ext cx="2304256" cy="59698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620688"/>
            <a:ext cx="5184576" cy="3206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15716" y="294371"/>
            <a:ext cx="5112568" cy="6269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730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3377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100246" y="2132856"/>
            <a:ext cx="319626" cy="361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389DB815-9E94-096D-6E37-46E48ECD2FB0}"/>
              </a:ext>
            </a:extLst>
          </p:cNvPr>
          <p:cNvSpPr/>
          <p:nvPr/>
        </p:nvSpPr>
        <p:spPr bwMode="white">
          <a:xfrm>
            <a:off x="3748318" y="2635042"/>
            <a:ext cx="463642" cy="361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>
            <a:extLst>
              <a:ext uri="{FF2B5EF4-FFF2-40B4-BE49-F238E27FC236}">
                <a16:creationId xmlns:a16="http://schemas.microsoft.com/office/drawing/2014/main" id="{C15A2436-9B5E-ACE3-E51E-08EEF79BDAD7}"/>
              </a:ext>
            </a:extLst>
          </p:cNvPr>
          <p:cNvSpPr/>
          <p:nvPr/>
        </p:nvSpPr>
        <p:spPr bwMode="white">
          <a:xfrm>
            <a:off x="4196164" y="3068960"/>
            <a:ext cx="463641" cy="361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2.png">
            <a:extLst>
              <a:ext uri="{FF2B5EF4-FFF2-40B4-BE49-F238E27FC236}">
                <a16:creationId xmlns:a16="http://schemas.microsoft.com/office/drawing/2014/main" id="{FE4F8ADD-C109-722B-344A-63174533E4F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3839776"/>
            <a:ext cx="8640000" cy="14827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3">
            <a:extLst>
              <a:ext uri="{FF2B5EF4-FFF2-40B4-BE49-F238E27FC236}">
                <a16:creationId xmlns:a16="http://schemas.microsoft.com/office/drawing/2014/main" id="{60E213E2-C036-08FD-1C28-99943C8552FC}"/>
              </a:ext>
            </a:extLst>
          </p:cNvPr>
          <p:cNvSpPr/>
          <p:nvPr/>
        </p:nvSpPr>
        <p:spPr bwMode="white">
          <a:xfrm>
            <a:off x="4395770" y="4031092"/>
            <a:ext cx="228621" cy="210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48680"/>
            <a:ext cx="8640000" cy="2952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25746" y="1246268"/>
            <a:ext cx="314355" cy="258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40586" y="1246268"/>
            <a:ext cx="323880" cy="267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89009" y="1246268"/>
            <a:ext cx="333406" cy="267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9969" y="1714512"/>
            <a:ext cx="323880" cy="267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249" y="1714512"/>
            <a:ext cx="323880" cy="267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40586" y="1724068"/>
            <a:ext cx="323880" cy="258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78866" y="1724068"/>
            <a:ext cx="323880" cy="258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112758" y="1724068"/>
            <a:ext cx="323880" cy="258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502879" y="2192312"/>
            <a:ext cx="1162160" cy="267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111876" y="2670112"/>
            <a:ext cx="1162160" cy="267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397653" y="3138356"/>
            <a:ext cx="1162160" cy="267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" name="img_16777215" descr="4.png">
            <a:extLst>
              <a:ext uri="{FF2B5EF4-FFF2-40B4-BE49-F238E27FC236}">
                <a16:creationId xmlns:a16="http://schemas.microsoft.com/office/drawing/2014/main" id="{490D9700-C288-D5A3-896E-27AF6AB1CAC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514898"/>
            <a:ext cx="8640000" cy="2507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Rectangle 3">
            <a:extLst>
              <a:ext uri="{FF2B5EF4-FFF2-40B4-BE49-F238E27FC236}">
                <a16:creationId xmlns:a16="http://schemas.microsoft.com/office/drawing/2014/main" id="{95A9D74B-3C90-26D0-28DA-A607022E56C1}"/>
              </a:ext>
            </a:extLst>
          </p:cNvPr>
          <p:cNvSpPr/>
          <p:nvPr/>
        </p:nvSpPr>
        <p:spPr bwMode="white">
          <a:xfrm>
            <a:off x="8122504" y="4182313"/>
            <a:ext cx="285777" cy="266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48680"/>
            <a:ext cx="8640000" cy="23899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398315" y="1648064"/>
            <a:ext cx="228621" cy="210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6.png">
            <a:extLst>
              <a:ext uri="{FF2B5EF4-FFF2-40B4-BE49-F238E27FC236}">
                <a16:creationId xmlns:a16="http://schemas.microsoft.com/office/drawing/2014/main" id="{5561C4E0-0091-8F5F-783E-FC70F8B23A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579"/>
          <a:stretch/>
        </p:blipFill>
        <p:spPr>
          <a:xfrm>
            <a:off x="1043608" y="2957765"/>
            <a:ext cx="7812392" cy="1948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CC0A943A-93F2-4C62-B777-5910030F3854}"/>
              </a:ext>
            </a:extLst>
          </p:cNvPr>
          <p:cNvSpPr/>
          <p:nvPr/>
        </p:nvSpPr>
        <p:spPr bwMode="white">
          <a:xfrm>
            <a:off x="4015691" y="3091515"/>
            <a:ext cx="228621" cy="210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AB2B7C75-D1CF-93FC-0515-709C63599283}"/>
              </a:ext>
            </a:extLst>
          </p:cNvPr>
          <p:cNvSpPr/>
          <p:nvPr/>
        </p:nvSpPr>
        <p:spPr bwMode="white">
          <a:xfrm>
            <a:off x="1434170" y="4495895"/>
            <a:ext cx="1724189" cy="277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75F8A08E-6CD0-9349-81F7-73FD59E91F92}"/>
              </a:ext>
            </a:extLst>
          </p:cNvPr>
          <p:cNvSpPr/>
          <p:nvPr/>
        </p:nvSpPr>
        <p:spPr bwMode="white">
          <a:xfrm>
            <a:off x="4244313" y="4018215"/>
            <a:ext cx="4486703" cy="277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92696"/>
            <a:ext cx="8640000" cy="2898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09993" y="2237441"/>
            <a:ext cx="2962557" cy="390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19519" y="2952602"/>
            <a:ext cx="3372171" cy="390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32656"/>
            <a:ext cx="7524352" cy="1221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4.png">
            <a:extLst>
              <a:ext uri="{FF2B5EF4-FFF2-40B4-BE49-F238E27FC236}">
                <a16:creationId xmlns:a16="http://schemas.microsoft.com/office/drawing/2014/main" id="{861E0B85-7B79-2727-29AF-4566F4593AF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337976"/>
            <a:ext cx="8640000" cy="5196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5008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52529" y="2857450"/>
            <a:ext cx="2962557" cy="391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5925" y="5023114"/>
            <a:ext cx="2533891" cy="391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14205" y="4298046"/>
            <a:ext cx="6429988" cy="400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764704"/>
            <a:ext cx="8640000" cy="2134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86773" y="983918"/>
            <a:ext cx="295303" cy="304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</Words>
  <Application>Microsoft Office PowerPoint</Application>
  <PresentationFormat>全屏显示(4:3)</PresentationFormat>
  <Paragraphs>1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5" baseType="lpstr">
      <vt:lpstr>等线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郭 会莲</cp:lastModifiedBy>
  <cp:revision>12</cp:revision>
  <dcterms:created xsi:type="dcterms:W3CDTF">2022-11-09T06:57:19Z</dcterms:created>
  <dcterms:modified xsi:type="dcterms:W3CDTF">2023-01-08T04:42:43Z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