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71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8692" y="1334098"/>
            <a:ext cx="304829" cy="30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524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4175" y="5025697"/>
            <a:ext cx="1486041" cy="390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4175" y="4311105"/>
            <a:ext cx="6744343" cy="4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7725" y="3596512"/>
            <a:ext cx="3600793" cy="4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200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3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4F4A7A-9856-3EB3-622C-9D2B11DF2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227" y="3645024"/>
            <a:ext cx="2691546" cy="714672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3B327D48-4B69-6C42-7C1E-CF2DF88BD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3006068" y="2348880"/>
            <a:ext cx="3131864" cy="102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80290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0724" y="1514907"/>
            <a:ext cx="274423" cy="28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398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2025" y="2459226"/>
            <a:ext cx="647761" cy="38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33426" y="2478279"/>
            <a:ext cx="638235" cy="361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2025" y="3221315"/>
            <a:ext cx="647761" cy="3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4285" y="3211789"/>
            <a:ext cx="1695611" cy="3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42025" y="3992930"/>
            <a:ext cx="647761" cy="38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14330" y="3983404"/>
            <a:ext cx="1076427" cy="3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313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0250" y="3197570"/>
            <a:ext cx="4791532" cy="391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3933" y="2443593"/>
            <a:ext cx="885909" cy="372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90801" y="2443593"/>
            <a:ext cx="447717" cy="381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57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7707" y="1541008"/>
            <a:ext cx="885909" cy="36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54102" y="1531466"/>
            <a:ext cx="1333627" cy="381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9934" y="2285254"/>
            <a:ext cx="3230017" cy="391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106" y="3821454"/>
            <a:ext cx="7582624" cy="391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432" y="4584784"/>
            <a:ext cx="7382579" cy="391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446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86773" y="2302990"/>
            <a:ext cx="1285997" cy="400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0930" y="3075675"/>
            <a:ext cx="1285997" cy="381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80974" y="3838822"/>
            <a:ext cx="1295523" cy="391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2926" y="3838822"/>
            <a:ext cx="1276471" cy="391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09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9861" y="1463751"/>
            <a:ext cx="3591267" cy="381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24039" y="3656111"/>
            <a:ext cx="1686085" cy="400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77336" y="3675175"/>
            <a:ext cx="866857" cy="371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6873" y="4399607"/>
            <a:ext cx="847805" cy="381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64742"/>
            <a:ext cx="8640000" cy="534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93486" y="4437113"/>
            <a:ext cx="438191" cy="376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0288" y="5166308"/>
            <a:ext cx="1276471" cy="38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