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7" r:id="rId7"/>
    <p:sldId id="269" r:id="rId8"/>
    <p:sldId id="271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750"/>
          <a:stretch/>
        </p:blipFill>
        <p:spPr>
          <a:xfrm>
            <a:off x="1835696" y="3483464"/>
            <a:ext cx="5472608" cy="136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2F4D669-11B3-2CFE-DEE3-E5C83FDA5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2915816" y="2348879"/>
            <a:ext cx="3131864" cy="102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81476"/>
            <a:ext cx="8640000" cy="187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7163F762-EA24-66FB-38A3-FC19150989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708920"/>
            <a:ext cx="8640000" cy="1717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0BBB24DD-21A1-EBD7-424D-E8F88046F6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097"/>
          <a:stretch/>
        </p:blipFill>
        <p:spPr>
          <a:xfrm>
            <a:off x="323528" y="4426620"/>
            <a:ext cx="8640000" cy="188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AF7F33C5-1B89-99D5-3E71-644CF8F8A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536"/>
          <a:stretch/>
        </p:blipFill>
        <p:spPr>
          <a:xfrm>
            <a:off x="252000" y="548680"/>
            <a:ext cx="8640000" cy="984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16F3B71C-49C4-318D-8A60-7395893E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522827"/>
            <a:ext cx="8640000" cy="259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1B3144D-E874-BABF-F394-7ED423C0EFB0}"/>
              </a:ext>
            </a:extLst>
          </p:cNvPr>
          <p:cNvSpPr/>
          <p:nvPr/>
        </p:nvSpPr>
        <p:spPr bwMode="white">
          <a:xfrm>
            <a:off x="2547744" y="1675368"/>
            <a:ext cx="190518" cy="162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11166820-9A99-5158-66F4-E84B223EF35B}"/>
              </a:ext>
            </a:extLst>
          </p:cNvPr>
          <p:cNvSpPr/>
          <p:nvPr/>
        </p:nvSpPr>
        <p:spPr bwMode="white">
          <a:xfrm>
            <a:off x="4024260" y="3448668"/>
            <a:ext cx="657287" cy="200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21006411-6E3C-C527-4DE8-15F9C1034054}"/>
              </a:ext>
            </a:extLst>
          </p:cNvPr>
          <p:cNvSpPr/>
          <p:nvPr/>
        </p:nvSpPr>
        <p:spPr bwMode="white">
          <a:xfrm>
            <a:off x="1090280" y="3801421"/>
            <a:ext cx="1476515" cy="200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11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6983" y="759577"/>
            <a:ext cx="200044" cy="15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147" y="2527146"/>
            <a:ext cx="2267166" cy="20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406" y="2164078"/>
            <a:ext cx="8039867" cy="210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>
            <a:extLst>
              <a:ext uri="{FF2B5EF4-FFF2-40B4-BE49-F238E27FC236}">
                <a16:creationId xmlns:a16="http://schemas.microsoft.com/office/drawing/2014/main" id="{19712637-5C49-F129-9330-CC78C84C1B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871106"/>
            <a:ext cx="8640000" cy="766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13F1D769-3141-A313-BAE3-A1D90275AA21}"/>
              </a:ext>
            </a:extLst>
          </p:cNvPr>
          <p:cNvSpPr/>
          <p:nvPr/>
        </p:nvSpPr>
        <p:spPr bwMode="white">
          <a:xfrm>
            <a:off x="585406" y="3292654"/>
            <a:ext cx="4905843" cy="21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292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EF902617-A208-E6F2-CC03-534CEDF2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62137"/>
            <a:ext cx="8640000" cy="3202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D482E059-EA93-31D1-3C71-D1485700A886}"/>
              </a:ext>
            </a:extLst>
          </p:cNvPr>
          <p:cNvSpPr/>
          <p:nvPr/>
        </p:nvSpPr>
        <p:spPr bwMode="white">
          <a:xfrm>
            <a:off x="3086041" y="6187894"/>
            <a:ext cx="657287" cy="200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865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7962" y="1060120"/>
            <a:ext cx="447717" cy="1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2240" y="1050567"/>
            <a:ext cx="457243" cy="20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3464" y="1413576"/>
            <a:ext cx="447717" cy="1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7918" y="1404023"/>
            <a:ext cx="457243" cy="20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8260" y="1757480"/>
            <a:ext cx="866857" cy="20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235" y="2464392"/>
            <a:ext cx="1562249" cy="20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235" y="2827402"/>
            <a:ext cx="1971863" cy="20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3761" y="3180858"/>
            <a:ext cx="1552723" cy="20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0.png">
            <a:extLst>
              <a:ext uri="{FF2B5EF4-FFF2-40B4-BE49-F238E27FC236}">
                <a16:creationId xmlns:a16="http://schemas.microsoft.com/office/drawing/2014/main" id="{09115F43-B37E-0109-BECA-35375C80B4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8134"/>
            <a:ext cx="8640000" cy="251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B0547294-D626-83DB-9EC5-80EA3F066CF8}"/>
              </a:ext>
            </a:extLst>
          </p:cNvPr>
          <p:cNvSpPr/>
          <p:nvPr/>
        </p:nvSpPr>
        <p:spPr bwMode="white">
          <a:xfrm>
            <a:off x="4731281" y="3635497"/>
            <a:ext cx="190518" cy="16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55A29F26-D261-1F97-D18C-AF84C8B9DC4B}"/>
              </a:ext>
            </a:extLst>
          </p:cNvPr>
          <p:cNvSpPr/>
          <p:nvPr/>
        </p:nvSpPr>
        <p:spPr bwMode="white">
          <a:xfrm>
            <a:off x="5331413" y="5040910"/>
            <a:ext cx="1914707" cy="2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67DFD105-2732-D942-3E0D-314BAFE76C11}"/>
              </a:ext>
            </a:extLst>
          </p:cNvPr>
          <p:cNvSpPr/>
          <p:nvPr/>
        </p:nvSpPr>
        <p:spPr bwMode="white">
          <a:xfrm>
            <a:off x="7922460" y="5040910"/>
            <a:ext cx="666813" cy="2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0B75224D-7CFF-8189-4536-475532D7412D}"/>
              </a:ext>
            </a:extLst>
          </p:cNvPr>
          <p:cNvSpPr/>
          <p:nvPr/>
        </p:nvSpPr>
        <p:spPr bwMode="white">
          <a:xfrm>
            <a:off x="444621" y="5394653"/>
            <a:ext cx="1266945" cy="2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FA092DFB-A315-35C3-F6F1-6782F643C7EB}"/>
              </a:ext>
            </a:extLst>
          </p:cNvPr>
          <p:cNvSpPr/>
          <p:nvPr/>
        </p:nvSpPr>
        <p:spPr bwMode="white">
          <a:xfrm>
            <a:off x="7084180" y="5394653"/>
            <a:ext cx="666813" cy="2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83CEEE86-6AE2-D85F-9963-DA010975FEFB}"/>
              </a:ext>
            </a:extLst>
          </p:cNvPr>
          <p:cNvSpPr/>
          <p:nvPr/>
        </p:nvSpPr>
        <p:spPr bwMode="white">
          <a:xfrm>
            <a:off x="644665" y="5748397"/>
            <a:ext cx="5315457" cy="2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933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