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1" r:id="rId16"/>
    <p:sldId id="282" r:id="rId17"/>
    <p:sldId id="283" r:id="rId18"/>
    <p:sldId id="285" r:id="rId19"/>
    <p:sldId id="286" r:id="rId20"/>
    <p:sldId id="266" r:id="rId21"/>
    <p:sldId id="267" r:id="rId22"/>
    <p:sldId id="268" r:id="rId23"/>
    <p:sldId id="269" r:id="rId24"/>
    <p:sldId id="270" r:id="rId25"/>
    <p:sldId id="271" r:id="rId26"/>
    <p:sldId id="287" r:id="rId27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83568" y="664978"/>
            <a:ext cx="7992888" cy="413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7945" y="2821724"/>
            <a:ext cx="3038765" cy="400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967" y="3527916"/>
            <a:ext cx="1314575" cy="38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7107" y="4215021"/>
            <a:ext cx="1695611" cy="400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3"/>
            <a:ext cx="7416344" cy="114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6.png">
            <a:extLst>
              <a:ext uri="{FF2B5EF4-FFF2-40B4-BE49-F238E27FC236}">
                <a16:creationId xmlns:a16="http://schemas.microsoft.com/office/drawing/2014/main" id="{6BB15059-1A67-8040-1200-64FE8A36A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3"/>
          <a:stretch/>
        </p:blipFill>
        <p:spPr>
          <a:xfrm>
            <a:off x="252000" y="1621369"/>
            <a:ext cx="8640000" cy="4759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57"/>
          <a:stretch/>
        </p:blipFill>
        <p:spPr>
          <a:xfrm>
            <a:off x="755576" y="836712"/>
            <a:ext cx="7848872" cy="398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57"/>
          <a:stretch/>
        </p:blipFill>
        <p:spPr>
          <a:xfrm>
            <a:off x="827584" y="908720"/>
            <a:ext cx="7848872" cy="329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B07BF52-A841-DBF6-91F0-AB7602621FB7}"/>
              </a:ext>
            </a:extLst>
          </p:cNvPr>
          <p:cNvGrpSpPr/>
          <p:nvPr/>
        </p:nvGrpSpPr>
        <p:grpSpPr>
          <a:xfrm>
            <a:off x="449784" y="620688"/>
            <a:ext cx="8244432" cy="3507934"/>
            <a:chOff x="395536" y="873189"/>
            <a:chExt cx="8244432" cy="3507934"/>
          </a:xfrm>
        </p:grpSpPr>
        <p:pic>
          <p:nvPicPr>
            <p:cNvPr id="2" name="img_16777215" descr="19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8747" b="18634"/>
            <a:stretch/>
          </p:blipFill>
          <p:spPr>
            <a:xfrm>
              <a:off x="1259632" y="873189"/>
              <a:ext cx="7380336" cy="7283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20.png">
              <a:extLst>
                <a:ext uri="{FF2B5EF4-FFF2-40B4-BE49-F238E27FC236}">
                  <a16:creationId xmlns:a16="http://schemas.microsoft.com/office/drawing/2014/main" id="{A00C38BC-09F4-9C11-5C24-18FA6C3E3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66"/>
            <a:stretch/>
          </p:blipFill>
          <p:spPr>
            <a:xfrm>
              <a:off x="395536" y="1601537"/>
              <a:ext cx="8244432" cy="277958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16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5653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415864" cy="369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680" y="1124744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4.png">
            <a:extLst>
              <a:ext uri="{FF2B5EF4-FFF2-40B4-BE49-F238E27FC236}">
                <a16:creationId xmlns:a16="http://schemas.microsoft.com/office/drawing/2014/main" id="{8B0E2BB9-98E2-9E61-229E-E4762FBC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56"/>
          <a:stretch/>
        </p:blipFill>
        <p:spPr>
          <a:xfrm>
            <a:off x="971600" y="4098258"/>
            <a:ext cx="6840760" cy="2540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893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2650" y="2296937"/>
            <a:ext cx="7525790" cy="42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028" y="3022665"/>
            <a:ext cx="7639779" cy="42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430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4502" y="2873374"/>
            <a:ext cx="7782668" cy="4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4502" y="4350124"/>
            <a:ext cx="7401631" cy="4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976" y="3616512"/>
            <a:ext cx="7782668" cy="4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3124" y="2158815"/>
            <a:ext cx="7544520" cy="4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657619-C514-31EA-4963-BA3F633BA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86" y="3555472"/>
            <a:ext cx="5652628" cy="721053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CFAB9CB7-1EF1-D2A6-C72C-6CEBBB6ED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276872"/>
            <a:ext cx="3131864" cy="102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89"/>
          <a:stretch/>
        </p:blipFill>
        <p:spPr>
          <a:xfrm>
            <a:off x="1979712" y="253010"/>
            <a:ext cx="5040560" cy="6351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708" y="620688"/>
            <a:ext cx="5256584" cy="2899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8"/>
            <a:ext cx="5256584" cy="3687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64"/>
          <a:stretch/>
        </p:blipFill>
        <p:spPr>
          <a:xfrm>
            <a:off x="1907704" y="403464"/>
            <a:ext cx="5328592" cy="6051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549000"/>
            <a:ext cx="5609195" cy="518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692696"/>
            <a:ext cx="5544616" cy="296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5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80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33874" y="2229143"/>
            <a:ext cx="247673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4789" y="2229143"/>
            <a:ext cx="209570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82297" y="2229143"/>
            <a:ext cx="257199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52926" y="2696757"/>
            <a:ext cx="219095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9960" y="2696757"/>
            <a:ext cx="257199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82297" y="2696757"/>
            <a:ext cx="257199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52926" y="3154829"/>
            <a:ext cx="219095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19960" y="3154829"/>
            <a:ext cx="257199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2297" y="3154829"/>
            <a:ext cx="257199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889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60299" y="1432318"/>
            <a:ext cx="219095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435" y="1880573"/>
            <a:ext cx="285777" cy="22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1281" y="1871035"/>
            <a:ext cx="190518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5988" y="1899647"/>
            <a:ext cx="276251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1997" y="3263487"/>
            <a:ext cx="323880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12141" y="3263487"/>
            <a:ext cx="323880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2284" y="3263487"/>
            <a:ext cx="323880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902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1169266"/>
            <a:ext cx="600132" cy="2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5305" y="1627545"/>
            <a:ext cx="600132" cy="2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5305" y="2572746"/>
            <a:ext cx="590606" cy="24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5305" y="3021477"/>
            <a:ext cx="590606" cy="276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09979"/>
            <a:ext cx="8640000" cy="3323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7846253" y="2147379"/>
            <a:ext cx="600132" cy="26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16485" y="3073639"/>
            <a:ext cx="590606" cy="26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78822" y="3541543"/>
            <a:ext cx="609658" cy="26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811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164152"/>
            <a:ext cx="2152855" cy="2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088325"/>
            <a:ext cx="2133803" cy="2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4022025"/>
            <a:ext cx="3696052" cy="2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67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40674" y="3141606"/>
            <a:ext cx="1476515" cy="400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459" y="3838449"/>
            <a:ext cx="4410496" cy="391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67"/>
          <a:stretch/>
        </p:blipFill>
        <p:spPr>
          <a:xfrm>
            <a:off x="684528" y="836712"/>
            <a:ext cx="7847912" cy="352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9511" y="2332399"/>
            <a:ext cx="904961" cy="39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0371" y="3027847"/>
            <a:ext cx="876383" cy="39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4627" y="3732821"/>
            <a:ext cx="1295523" cy="38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