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285" r:id="rId18"/>
    <p:sldId id="267" r:id="rId19"/>
    <p:sldId id="268" r:id="rId20"/>
    <p:sldId id="269" r:id="rId21"/>
    <p:sldId id="270" r:id="rId22"/>
    <p:sldId id="271" r:id="rId23"/>
    <p:sldId id="272" r:id="rId24"/>
    <p:sldId id="286" r:id="rId25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322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05869" y="1497341"/>
            <a:ext cx="504873" cy="305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640000" cy="4830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23679" y="2786731"/>
            <a:ext cx="2591047" cy="57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5851" y="3548992"/>
            <a:ext cx="7858875" cy="47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5851" y="4301725"/>
            <a:ext cx="7858875" cy="47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5851" y="5063987"/>
            <a:ext cx="2991135" cy="47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671"/>
          <a:stretch/>
        </p:blipFill>
        <p:spPr>
          <a:xfrm>
            <a:off x="1343577" y="657481"/>
            <a:ext cx="7320461" cy="68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9.png">
            <a:extLst>
              <a:ext uri="{FF2B5EF4-FFF2-40B4-BE49-F238E27FC236}">
                <a16:creationId xmlns:a16="http://schemas.microsoft.com/office/drawing/2014/main" id="{FBB384C4-633D-DAA5-4CB5-91C3EBD966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77"/>
          <a:stretch/>
        </p:blipFill>
        <p:spPr>
          <a:xfrm>
            <a:off x="479961" y="1340768"/>
            <a:ext cx="8184077" cy="4688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49000"/>
            <a:ext cx="81383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4734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4976" y="3821721"/>
            <a:ext cx="5229724" cy="41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05384" y="3048587"/>
            <a:ext cx="3619845" cy="410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18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6650" y="2882914"/>
            <a:ext cx="2314796" cy="419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9649" y="2892453"/>
            <a:ext cx="2019492" cy="400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7669336" cy="3361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0324" y="1196752"/>
            <a:ext cx="285777" cy="314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4.png">
            <a:extLst>
              <a:ext uri="{FF2B5EF4-FFF2-40B4-BE49-F238E27FC236}">
                <a16:creationId xmlns:a16="http://schemas.microsoft.com/office/drawing/2014/main" id="{50FAC74A-79BF-27D4-BAE9-225CE88877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858" y="3665394"/>
            <a:ext cx="7669336" cy="2859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1604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5891" y="1552187"/>
            <a:ext cx="4629592" cy="410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8591" y="549000"/>
            <a:ext cx="53868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692696"/>
            <a:ext cx="5400600" cy="3847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585" b="24927"/>
          <a:stretch/>
        </p:blipFill>
        <p:spPr>
          <a:xfrm>
            <a:off x="2826048" y="3374537"/>
            <a:ext cx="3491904" cy="98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18610CEF-CE8F-1CBC-B516-1359AFBB6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52"/>
          <a:stretch/>
        </p:blipFill>
        <p:spPr>
          <a:xfrm>
            <a:off x="3006068" y="2204864"/>
            <a:ext cx="3131864" cy="102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3" y="548680"/>
            <a:ext cx="5357234" cy="2880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2398" y="188640"/>
            <a:ext cx="5206762" cy="5904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725501"/>
            <a:ext cx="5256584" cy="5406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620688"/>
            <a:ext cx="5544616" cy="3757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05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2684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40851" y="1820088"/>
            <a:ext cx="228621" cy="210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>
            <a:extLst>
              <a:ext uri="{FF2B5EF4-FFF2-40B4-BE49-F238E27FC236}">
                <a16:creationId xmlns:a16="http://schemas.microsoft.com/office/drawing/2014/main" id="{D9C0B18A-5384-34E5-4BE6-EE12387492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429399"/>
            <a:ext cx="8640000" cy="224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ADC38F6D-BF78-867B-AA9E-C4CF54F89EDC}"/>
              </a:ext>
            </a:extLst>
          </p:cNvPr>
          <p:cNvSpPr/>
          <p:nvPr/>
        </p:nvSpPr>
        <p:spPr bwMode="white">
          <a:xfrm>
            <a:off x="6293530" y="4146335"/>
            <a:ext cx="609658" cy="267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C7C73344-210A-314D-2812-831F9CA3645D}"/>
              </a:ext>
            </a:extLst>
          </p:cNvPr>
          <p:cNvSpPr/>
          <p:nvPr/>
        </p:nvSpPr>
        <p:spPr bwMode="white">
          <a:xfrm>
            <a:off x="1006650" y="4691206"/>
            <a:ext cx="609658" cy="267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32896E09-E19B-6159-6FB7-4FC3E89A8D04}"/>
              </a:ext>
            </a:extLst>
          </p:cNvPr>
          <p:cNvSpPr/>
          <p:nvPr/>
        </p:nvSpPr>
        <p:spPr bwMode="white">
          <a:xfrm>
            <a:off x="6769825" y="4691206"/>
            <a:ext cx="323880" cy="267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5E31C612-D971-FC89-4346-B59211B97242}"/>
              </a:ext>
            </a:extLst>
          </p:cNvPr>
          <p:cNvSpPr/>
          <p:nvPr/>
        </p:nvSpPr>
        <p:spPr bwMode="white">
          <a:xfrm>
            <a:off x="4045415" y="5236078"/>
            <a:ext cx="609658" cy="267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3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51082" y="3016291"/>
            <a:ext cx="323880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1082" y="3559979"/>
            <a:ext cx="323880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51082" y="4103667"/>
            <a:ext cx="323880" cy="276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2849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16705" y="1373458"/>
            <a:ext cx="590606" cy="26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6319" y="1916596"/>
            <a:ext cx="609658" cy="26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0928" y="2459734"/>
            <a:ext cx="600132" cy="26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21402" y="3012401"/>
            <a:ext cx="609658" cy="25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224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1863377"/>
            <a:ext cx="1162160" cy="267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6540" y="1872936"/>
            <a:ext cx="323880" cy="258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2262" y="2417808"/>
            <a:ext cx="885909" cy="258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>
            <a:extLst>
              <a:ext uri="{FF2B5EF4-FFF2-40B4-BE49-F238E27FC236}">
                <a16:creationId xmlns:a16="http://schemas.microsoft.com/office/drawing/2014/main" id="{88B0A3CA-CA73-9B1B-5F60-2335FA528E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12"/>
          <a:stretch/>
        </p:blipFill>
        <p:spPr>
          <a:xfrm>
            <a:off x="683568" y="2852936"/>
            <a:ext cx="8172432" cy="2119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CC9B864D-DC77-FBCB-1C7E-57DAD5C23AE8}"/>
              </a:ext>
            </a:extLst>
          </p:cNvPr>
          <p:cNvSpPr/>
          <p:nvPr/>
        </p:nvSpPr>
        <p:spPr bwMode="white">
          <a:xfrm>
            <a:off x="4455828" y="2957979"/>
            <a:ext cx="228621" cy="219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32656"/>
            <a:ext cx="8640000" cy="5656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548626" y="5054766"/>
            <a:ext cx="2238588" cy="4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8339" y="5875173"/>
            <a:ext cx="7858875" cy="4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19"/>
          <a:stretch/>
        </p:blipFill>
        <p:spPr>
          <a:xfrm>
            <a:off x="611560" y="548680"/>
            <a:ext cx="8189038" cy="548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1130" y="601612"/>
            <a:ext cx="1122094" cy="59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456" y="1254796"/>
            <a:ext cx="7896979" cy="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07612" y="1502890"/>
            <a:ext cx="803964" cy="582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3456" y="2142212"/>
            <a:ext cx="7896979" cy="4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3456" y="2962834"/>
            <a:ext cx="2400529" cy="4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69421" y="3134592"/>
            <a:ext cx="1098139" cy="555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3821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6978" y="2402915"/>
            <a:ext cx="2943506" cy="40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86967" y="1640464"/>
            <a:ext cx="847805" cy="40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12</cp:revision>
  <dcterms:created xsi:type="dcterms:W3CDTF">2022-11-09T06:57:19Z</dcterms:created>
  <dcterms:modified xsi:type="dcterms:W3CDTF">2023-01-08T04:48:56Z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