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3" r:id="rId5"/>
    <p:sldId id="264" r:id="rId6"/>
    <p:sldId id="266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83" r:id="rId17"/>
    <p:sldId id="284" r:id="rId18"/>
    <p:sldId id="267" r:id="rId19"/>
    <p:sldId id="268" r:id="rId20"/>
    <p:sldId id="269" r:id="rId21"/>
    <p:sldId id="270" r:id="rId22"/>
    <p:sldId id="271" r:id="rId23"/>
    <p:sldId id="272" r:id="rId24"/>
    <p:sldId id="285" r:id="rId25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15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01"/>
          <a:stretch/>
        </p:blipFill>
        <p:spPr>
          <a:xfrm>
            <a:off x="684528" y="548680"/>
            <a:ext cx="7991928" cy="2144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8453" y="2082998"/>
            <a:ext cx="1695611" cy="400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89886" y="1387313"/>
            <a:ext cx="2676780" cy="39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33480" y="1387313"/>
            <a:ext cx="1781345" cy="390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304" y="549000"/>
            <a:ext cx="85773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56"/>
          <a:stretch/>
        </p:blipFill>
        <p:spPr>
          <a:xfrm>
            <a:off x="539552" y="260648"/>
            <a:ext cx="8064896" cy="3531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9.png">
            <a:extLst>
              <a:ext uri="{FF2B5EF4-FFF2-40B4-BE49-F238E27FC236}">
                <a16:creationId xmlns:a16="http://schemas.microsoft.com/office/drawing/2014/main" id="{0AA45023-8178-29A4-D1BA-763D32BFC4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792327"/>
            <a:ext cx="8136904" cy="2750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917372"/>
            <a:ext cx="8640000" cy="5023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50500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95883"/>
            <a:ext cx="8640000" cy="5666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57005" y="2875730"/>
            <a:ext cx="314355" cy="333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549000"/>
            <a:ext cx="86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6346" y="5717741"/>
            <a:ext cx="2476736" cy="4100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4449" y="4277741"/>
            <a:ext cx="3124498" cy="419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6346" y="2856814"/>
            <a:ext cx="3819889" cy="419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5442" y="2132046"/>
            <a:ext cx="6820551" cy="419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5442" y="4992973"/>
            <a:ext cx="6868180" cy="419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84019" y="3562509"/>
            <a:ext cx="6849128" cy="419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569093"/>
            <a:ext cx="8640000" cy="28599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33124" y="2828419"/>
            <a:ext cx="2914928" cy="419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04664"/>
            <a:ext cx="50219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692696"/>
            <a:ext cx="52363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4E8B4FF-A19F-B924-5778-13B254F1B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860" y="3573016"/>
            <a:ext cx="7092280" cy="722673"/>
          </a:xfrm>
          <a:prstGeom prst="rect">
            <a:avLst/>
          </a:prstGeom>
        </p:spPr>
      </p:pic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4B016018-C592-4B68-B5BD-43A6412E64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752"/>
          <a:stretch/>
        </p:blipFill>
        <p:spPr>
          <a:xfrm>
            <a:off x="3006068" y="2348880"/>
            <a:ext cx="3131864" cy="102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764704"/>
            <a:ext cx="5328592" cy="3285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440668"/>
            <a:ext cx="5122855" cy="5976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764704"/>
            <a:ext cx="5328592" cy="2478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696" y="548680"/>
            <a:ext cx="5400600" cy="4140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976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2507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93353" y="1591966"/>
            <a:ext cx="219095" cy="20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2.png">
            <a:extLst>
              <a:ext uri="{FF2B5EF4-FFF2-40B4-BE49-F238E27FC236}">
                <a16:creationId xmlns:a16="http://schemas.microsoft.com/office/drawing/2014/main" id="{AAF5DDF6-E136-EB6E-DAEA-F5390B0C4DC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010130"/>
            <a:ext cx="8640000" cy="2006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292D38C8-4E3C-DBAE-D37F-0EFC92F7D4EA}"/>
              </a:ext>
            </a:extLst>
          </p:cNvPr>
          <p:cNvSpPr/>
          <p:nvPr/>
        </p:nvSpPr>
        <p:spPr bwMode="white">
          <a:xfrm>
            <a:off x="3102350" y="3621624"/>
            <a:ext cx="323880" cy="27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7D013AF5-B3DD-F0F9-199F-F57094027A0C}"/>
              </a:ext>
            </a:extLst>
          </p:cNvPr>
          <p:cNvSpPr/>
          <p:nvPr/>
        </p:nvSpPr>
        <p:spPr bwMode="white">
          <a:xfrm>
            <a:off x="6655514" y="3631178"/>
            <a:ext cx="600132" cy="257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BB1B0A73-D46B-D0F8-0420-DF4863F3AA2A}"/>
              </a:ext>
            </a:extLst>
          </p:cNvPr>
          <p:cNvSpPr/>
          <p:nvPr/>
        </p:nvSpPr>
        <p:spPr bwMode="white">
          <a:xfrm>
            <a:off x="3311920" y="4108908"/>
            <a:ext cx="323880" cy="257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DE19740E-4933-4DE1-BDD7-691A1941B9D0}"/>
              </a:ext>
            </a:extLst>
          </p:cNvPr>
          <p:cNvSpPr/>
          <p:nvPr/>
        </p:nvSpPr>
        <p:spPr bwMode="white">
          <a:xfrm>
            <a:off x="6188745" y="4099354"/>
            <a:ext cx="323880" cy="267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D4275033-3E58-18C1-0AA3-86ECAFCFC5E7}"/>
              </a:ext>
            </a:extLst>
          </p:cNvPr>
          <p:cNvSpPr/>
          <p:nvPr/>
        </p:nvSpPr>
        <p:spPr bwMode="white">
          <a:xfrm>
            <a:off x="1016176" y="4577083"/>
            <a:ext cx="590606" cy="277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2368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06959" y="1212742"/>
            <a:ext cx="333406" cy="27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6959" y="1690205"/>
            <a:ext cx="333406" cy="27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06959" y="2167669"/>
            <a:ext cx="333406" cy="27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8640000" cy="2931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845812" y="1742441"/>
            <a:ext cx="228621" cy="210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12670" y="1742441"/>
            <a:ext cx="209570" cy="210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32030" y="1742441"/>
            <a:ext cx="228621" cy="210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9969" y="2219946"/>
            <a:ext cx="247673" cy="210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>
            <a:extLst>
              <a:ext uri="{FF2B5EF4-FFF2-40B4-BE49-F238E27FC236}">
                <a16:creationId xmlns:a16="http://schemas.microsoft.com/office/drawing/2014/main" id="{9A1178C6-14E4-9E51-C20A-4325383488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12"/>
          <a:stretch/>
        </p:blipFill>
        <p:spPr>
          <a:xfrm>
            <a:off x="683568" y="3527592"/>
            <a:ext cx="8172432" cy="1989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BC407F31-87C6-E8D6-489A-3E9F597542F6}"/>
              </a:ext>
            </a:extLst>
          </p:cNvPr>
          <p:cNvSpPr/>
          <p:nvPr/>
        </p:nvSpPr>
        <p:spPr bwMode="white">
          <a:xfrm>
            <a:off x="1036026" y="5115477"/>
            <a:ext cx="1714663" cy="267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EFFA5FEE-FF15-B80D-1370-59BB93535327}"/>
              </a:ext>
            </a:extLst>
          </p:cNvPr>
          <p:cNvSpPr/>
          <p:nvPr/>
        </p:nvSpPr>
        <p:spPr bwMode="white">
          <a:xfrm>
            <a:off x="1721892" y="4158919"/>
            <a:ext cx="4010407" cy="2678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0AD87DAF-FB0C-9C5D-CD28-C9428287F7DD}"/>
              </a:ext>
            </a:extLst>
          </p:cNvPr>
          <p:cNvSpPr/>
          <p:nvPr/>
        </p:nvSpPr>
        <p:spPr bwMode="white">
          <a:xfrm>
            <a:off x="1579003" y="4637198"/>
            <a:ext cx="7173009" cy="27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884971D1-8440-A7EB-5462-A29A44C5903E}"/>
              </a:ext>
            </a:extLst>
          </p:cNvPr>
          <p:cNvSpPr/>
          <p:nvPr/>
        </p:nvSpPr>
        <p:spPr bwMode="white">
          <a:xfrm>
            <a:off x="4122421" y="3680641"/>
            <a:ext cx="2467210" cy="277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37256"/>
            <a:ext cx="8640000" cy="3827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07223" y="1186367"/>
            <a:ext cx="209570" cy="210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3706" y="3105064"/>
            <a:ext cx="257199" cy="210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476672"/>
            <a:ext cx="8640000" cy="5127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68"/>
          <a:stretch/>
        </p:blipFill>
        <p:spPr>
          <a:xfrm>
            <a:off x="612520" y="548680"/>
            <a:ext cx="8063936" cy="34938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5970" y="3479304"/>
            <a:ext cx="6772921" cy="400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37371" y="2782446"/>
            <a:ext cx="3124498" cy="3913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501"/>
          <a:stretch/>
        </p:blipFill>
        <p:spPr>
          <a:xfrm>
            <a:off x="828544" y="476672"/>
            <a:ext cx="7991928" cy="5650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15688" y="657722"/>
            <a:ext cx="314355" cy="295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76790" y="3430656"/>
            <a:ext cx="4553384" cy="400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2943" y="5555619"/>
            <a:ext cx="1695611" cy="390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05456" y="4840945"/>
            <a:ext cx="4553384" cy="400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郭 会莲</cp:lastModifiedBy>
  <cp:revision>12</cp:revision>
  <dcterms:created xsi:type="dcterms:W3CDTF">2022-11-09T06:57:19Z</dcterms:created>
  <dcterms:modified xsi:type="dcterms:W3CDTF">2023-01-08T04:49:03Z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