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3640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4027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62937" y="4156690"/>
            <a:ext cx="295303" cy="314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4675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43885" y="2181166"/>
            <a:ext cx="342932" cy="29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81988" y="4890946"/>
            <a:ext cx="276251" cy="29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342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34138" y="2682800"/>
            <a:ext cx="2362425" cy="382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6873" y="3360874"/>
            <a:ext cx="3162601" cy="391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21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B9EE537-3DF0-07A3-16C1-F1152AC05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936" y="3573016"/>
            <a:ext cx="2838127" cy="705333"/>
          </a:xfrm>
          <a:prstGeom prst="rect">
            <a:avLst/>
          </a:prstGeom>
        </p:spPr>
      </p:pic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7DB8E68F-1A1C-5720-A138-6583ED80FA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918"/>
          <a:stretch/>
        </p:blipFill>
        <p:spPr>
          <a:xfrm>
            <a:off x="2970064" y="2454565"/>
            <a:ext cx="3203872" cy="969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4680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491"/>
          <a:stretch/>
        </p:blipFill>
        <p:spPr>
          <a:xfrm>
            <a:off x="827584" y="692696"/>
            <a:ext cx="7560840" cy="2974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99976" y="807085"/>
            <a:ext cx="2219536" cy="400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51950" y="2313208"/>
            <a:ext cx="1952811" cy="390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32810" y="3075803"/>
            <a:ext cx="1895656" cy="390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3720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0672" y="3735197"/>
            <a:ext cx="276251" cy="30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794"/>
          <a:stretch/>
        </p:blipFill>
        <p:spPr>
          <a:xfrm>
            <a:off x="631930" y="548680"/>
            <a:ext cx="7880139" cy="5333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3683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6399" y="3731317"/>
            <a:ext cx="7258743" cy="381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6399" y="2977514"/>
            <a:ext cx="7258743" cy="400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5969" y="2223711"/>
            <a:ext cx="7068224" cy="400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46"/>
          <a:stretch/>
        </p:blipFill>
        <p:spPr>
          <a:xfrm>
            <a:off x="216000" y="260648"/>
            <a:ext cx="8640000" cy="3134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54765" y="1247855"/>
            <a:ext cx="2914928" cy="391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6.png">
            <a:extLst>
              <a:ext uri="{FF2B5EF4-FFF2-40B4-BE49-F238E27FC236}">
                <a16:creationId xmlns:a16="http://schemas.microsoft.com/office/drawing/2014/main" id="{F1644746-03C6-F87B-C07B-8E0822EDF1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746"/>
          <a:stretch/>
        </p:blipFill>
        <p:spPr>
          <a:xfrm>
            <a:off x="1403648" y="3113441"/>
            <a:ext cx="7452352" cy="3553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708ADF5D-1976-73A9-DD8D-67A88C615B2E}"/>
              </a:ext>
            </a:extLst>
          </p:cNvPr>
          <p:cNvSpPr/>
          <p:nvPr/>
        </p:nvSpPr>
        <p:spPr bwMode="white">
          <a:xfrm>
            <a:off x="7319237" y="3361120"/>
            <a:ext cx="1295523" cy="400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82ED13FA-0F70-EDA3-68C6-8A66BAE5A098}"/>
              </a:ext>
            </a:extLst>
          </p:cNvPr>
          <p:cNvSpPr/>
          <p:nvPr/>
        </p:nvSpPr>
        <p:spPr bwMode="white">
          <a:xfrm>
            <a:off x="1365544" y="4047001"/>
            <a:ext cx="1762293" cy="390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7F45DF68-12E4-9E98-FD57-C555379BE49C}"/>
              </a:ext>
            </a:extLst>
          </p:cNvPr>
          <p:cNvSpPr/>
          <p:nvPr/>
        </p:nvSpPr>
        <p:spPr bwMode="white">
          <a:xfrm>
            <a:off x="3499348" y="6085593"/>
            <a:ext cx="2933980" cy="390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3989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4116" y="1465802"/>
            <a:ext cx="2924454" cy="39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91514" y="2840213"/>
            <a:ext cx="1305049" cy="372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6399" y="3498785"/>
            <a:ext cx="1714663" cy="400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11</cp:revision>
  <dcterms:created xsi:type="dcterms:W3CDTF">2022-11-09T06:57:19Z</dcterms:created>
  <dcterms:modified xsi:type="dcterms:W3CDTF">2023-01-08T04:46:35Z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