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69" r:id="rId11"/>
    <p:sldId id="270" r:id="rId12"/>
    <p:sldId id="271" r:id="rId13"/>
    <p:sldId id="272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1594" y="62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548680"/>
            <a:ext cx="8640000" cy="53889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548680"/>
            <a:ext cx="8640000" cy="26787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332656"/>
            <a:ext cx="8640000" cy="55776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9207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D109A3F-06BC-8575-CAF1-E62EA5345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2106" y="3429000"/>
            <a:ext cx="4179788" cy="726667"/>
          </a:xfrm>
          <a:prstGeom prst="rect">
            <a:avLst/>
          </a:prstGeom>
        </p:spPr>
      </p:pic>
      <p:pic>
        <p:nvPicPr>
          <p:cNvPr id="2" name="img_16777215" descr="0.png">
            <a:extLst>
              <a:ext uri="{FF2B5EF4-FFF2-40B4-BE49-F238E27FC236}">
                <a16:creationId xmlns:a16="http://schemas.microsoft.com/office/drawing/2014/main" id="{B77F15D6-2597-F7AE-AF48-9F7C66CE58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2918"/>
          <a:stretch/>
        </p:blipFill>
        <p:spPr>
          <a:xfrm>
            <a:off x="2970064" y="2299244"/>
            <a:ext cx="3203872" cy="9693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692696"/>
            <a:ext cx="8640000" cy="51153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692696"/>
            <a:ext cx="8640000" cy="36431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620688"/>
            <a:ext cx="8640000" cy="36556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476672"/>
            <a:ext cx="8640000" cy="50779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404664"/>
            <a:ext cx="8640000" cy="30068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5.png">
            <a:extLst>
              <a:ext uri="{FF2B5EF4-FFF2-40B4-BE49-F238E27FC236}">
                <a16:creationId xmlns:a16="http://schemas.microsoft.com/office/drawing/2014/main" id="{67918E1B-B073-3638-D9FA-87A7C0267DC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6778" y="3343292"/>
            <a:ext cx="8640000" cy="30380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20688"/>
            <a:ext cx="8640000" cy="28485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260648"/>
            <a:ext cx="8105696" cy="26547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8.png">
            <a:extLst>
              <a:ext uri="{FF2B5EF4-FFF2-40B4-BE49-F238E27FC236}">
                <a16:creationId xmlns:a16="http://schemas.microsoft.com/office/drawing/2014/main" id="{E95DC6CC-3600-23EA-8686-F03B6353D0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2491" b="3755"/>
          <a:stretch/>
        </p:blipFill>
        <p:spPr>
          <a:xfrm>
            <a:off x="1295152" y="2906796"/>
            <a:ext cx="7093272" cy="36905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5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郭 会莲</cp:lastModifiedBy>
  <cp:revision>11</cp:revision>
  <dcterms:created xsi:type="dcterms:W3CDTF">2022-11-09T06:57:19Z</dcterms:created>
  <dcterms:modified xsi:type="dcterms:W3CDTF">2023-01-08T04:46:55Z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