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6" r:id="rId6"/>
    <p:sldId id="267" r:id="rId7"/>
    <p:sldId id="268" r:id="rId8"/>
    <p:sldId id="271" r:id="rId9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84"/>
          <a:stretch/>
        </p:blipFill>
        <p:spPr>
          <a:xfrm>
            <a:off x="1511660" y="3133003"/>
            <a:ext cx="6120680" cy="1442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F71541B5-D46B-5522-5B14-7DD89BB317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918"/>
          <a:stretch/>
        </p:blipFill>
        <p:spPr>
          <a:xfrm>
            <a:off x="2970063" y="2163637"/>
            <a:ext cx="3203872" cy="969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20688"/>
            <a:ext cx="8640000" cy="2777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AF1997C6-664F-99B0-D07D-BC305D4B4D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3398046"/>
            <a:ext cx="8640000" cy="2979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010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2057B47B-C4B3-5E30-6786-6C112AD142C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2788969"/>
            <a:ext cx="8640000" cy="1337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A396539-5131-D9B4-414B-9F67722A2F82}"/>
              </a:ext>
            </a:extLst>
          </p:cNvPr>
          <p:cNvSpPr/>
          <p:nvPr/>
        </p:nvSpPr>
        <p:spPr bwMode="white">
          <a:xfrm>
            <a:off x="2300070" y="2865389"/>
            <a:ext cx="2057596" cy="20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7BAA0A94-72EB-1857-7EF5-F39C75DBD617}"/>
              </a:ext>
            </a:extLst>
          </p:cNvPr>
          <p:cNvSpPr/>
          <p:nvPr/>
        </p:nvSpPr>
        <p:spPr bwMode="white">
          <a:xfrm>
            <a:off x="5453146" y="2865389"/>
            <a:ext cx="2638676" cy="20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02BDCAC8-F889-071E-41D4-7BE7618943F9}"/>
              </a:ext>
            </a:extLst>
          </p:cNvPr>
          <p:cNvSpPr/>
          <p:nvPr/>
        </p:nvSpPr>
        <p:spPr bwMode="white">
          <a:xfrm>
            <a:off x="1080754" y="3199729"/>
            <a:ext cx="857331" cy="20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09C32216-BA08-6865-919F-E5995B9B102F}"/>
              </a:ext>
            </a:extLst>
          </p:cNvPr>
          <p:cNvSpPr/>
          <p:nvPr/>
        </p:nvSpPr>
        <p:spPr bwMode="white">
          <a:xfrm>
            <a:off x="3214557" y="3199729"/>
            <a:ext cx="647761" cy="20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86A15CDD-19F9-BC96-518F-1F1265AFEFDA}"/>
              </a:ext>
            </a:extLst>
          </p:cNvPr>
          <p:cNvSpPr/>
          <p:nvPr/>
        </p:nvSpPr>
        <p:spPr bwMode="white">
          <a:xfrm>
            <a:off x="585406" y="3858855"/>
            <a:ext cx="3372171" cy="200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>
            <a:extLst>
              <a:ext uri="{FF2B5EF4-FFF2-40B4-BE49-F238E27FC236}">
                <a16:creationId xmlns:a16="http://schemas.microsoft.com/office/drawing/2014/main" id="{2176957B-0050-5E59-25EF-B5B6495D86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170181"/>
            <a:ext cx="8640000" cy="2004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45B5C564-95DB-B56A-61B1-E7468C68AE95}"/>
              </a:ext>
            </a:extLst>
          </p:cNvPr>
          <p:cNvSpPr/>
          <p:nvPr/>
        </p:nvSpPr>
        <p:spPr bwMode="white">
          <a:xfrm>
            <a:off x="3948052" y="4256089"/>
            <a:ext cx="180992" cy="162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13192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934" y="1219101"/>
            <a:ext cx="3877045" cy="20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934" y="1878724"/>
            <a:ext cx="6096582" cy="200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3308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31ACE401-95AF-DBD6-6B36-777C774075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860"/>
          <a:stretch/>
        </p:blipFill>
        <p:spPr>
          <a:xfrm>
            <a:off x="395536" y="4145391"/>
            <a:ext cx="8640000" cy="173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115"/>
          <a:stretch/>
        </p:blipFill>
        <p:spPr>
          <a:xfrm>
            <a:off x="323528" y="476672"/>
            <a:ext cx="8640000" cy="1330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9.png">
            <a:extLst>
              <a:ext uri="{FF2B5EF4-FFF2-40B4-BE49-F238E27FC236}">
                <a16:creationId xmlns:a16="http://schemas.microsoft.com/office/drawing/2014/main" id="{66CF39E5-A8B6-930B-9269-BD13B24C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23700"/>
            <a:ext cx="8640000" cy="301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F5129523-67D7-BB17-D0BF-BE753C20A600}"/>
              </a:ext>
            </a:extLst>
          </p:cNvPr>
          <p:cNvSpPr/>
          <p:nvPr/>
        </p:nvSpPr>
        <p:spPr bwMode="white">
          <a:xfrm>
            <a:off x="1866725" y="2224941"/>
            <a:ext cx="2972083" cy="20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109192C-D01B-5DFA-0F08-5F4FA7BA1CC7}"/>
              </a:ext>
            </a:extLst>
          </p:cNvPr>
          <p:cNvSpPr/>
          <p:nvPr/>
        </p:nvSpPr>
        <p:spPr bwMode="white">
          <a:xfrm>
            <a:off x="1857199" y="2559310"/>
            <a:ext cx="5096361" cy="20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123E35D-1A4D-BAC0-C143-D8E7EAFB2573}"/>
              </a:ext>
            </a:extLst>
          </p:cNvPr>
          <p:cNvSpPr/>
          <p:nvPr/>
        </p:nvSpPr>
        <p:spPr bwMode="white">
          <a:xfrm>
            <a:off x="8210981" y="3237600"/>
            <a:ext cx="180992" cy="162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70EFBC2-5BF5-4548-DDE6-0961F8A7B5AA}"/>
              </a:ext>
            </a:extLst>
          </p:cNvPr>
          <p:cNvSpPr/>
          <p:nvPr/>
        </p:nvSpPr>
        <p:spPr bwMode="white">
          <a:xfrm>
            <a:off x="3771907" y="3896783"/>
            <a:ext cx="457243" cy="1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6F58ABEB-202E-D0F1-B230-F28D7C98A2AD}"/>
              </a:ext>
            </a:extLst>
          </p:cNvPr>
          <p:cNvSpPr/>
          <p:nvPr/>
        </p:nvSpPr>
        <p:spPr bwMode="white">
          <a:xfrm>
            <a:off x="6496317" y="3896783"/>
            <a:ext cx="857331" cy="1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6FA563C-45DA-5A5C-E53B-15FCCF95EBB3}"/>
              </a:ext>
            </a:extLst>
          </p:cNvPr>
          <p:cNvSpPr/>
          <p:nvPr/>
        </p:nvSpPr>
        <p:spPr bwMode="white">
          <a:xfrm>
            <a:off x="3810010" y="4231151"/>
            <a:ext cx="457243" cy="1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489DF78B-E806-2F22-786B-40423B250A4D}"/>
              </a:ext>
            </a:extLst>
          </p:cNvPr>
          <p:cNvSpPr/>
          <p:nvPr/>
        </p:nvSpPr>
        <p:spPr bwMode="white">
          <a:xfrm>
            <a:off x="5162690" y="4231151"/>
            <a:ext cx="466769" cy="191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C689793B-7EFF-7139-9C04-5829253E19D2}"/>
              </a:ext>
            </a:extLst>
          </p:cNvPr>
          <p:cNvSpPr/>
          <p:nvPr/>
        </p:nvSpPr>
        <p:spPr bwMode="white">
          <a:xfrm>
            <a:off x="1361852" y="4555966"/>
            <a:ext cx="447717" cy="20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0.png">
            <a:extLst>
              <a:ext uri="{FF2B5EF4-FFF2-40B4-BE49-F238E27FC236}">
                <a16:creationId xmlns:a16="http://schemas.microsoft.com/office/drawing/2014/main" id="{31572950-6A5E-F10E-E1B4-51C0CF8BB82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943751"/>
            <a:ext cx="8640000" cy="1666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F90CAA61-7E00-3984-1DFF-ECD3E718A3D3}"/>
              </a:ext>
            </a:extLst>
          </p:cNvPr>
          <p:cNvSpPr/>
          <p:nvPr/>
        </p:nvSpPr>
        <p:spPr bwMode="white">
          <a:xfrm>
            <a:off x="656934" y="5662033"/>
            <a:ext cx="7947514" cy="20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06795DDB-4A02-6166-5D7F-AEE54A1797E7}"/>
              </a:ext>
            </a:extLst>
          </p:cNvPr>
          <p:cNvSpPr/>
          <p:nvPr/>
        </p:nvSpPr>
        <p:spPr bwMode="white">
          <a:xfrm>
            <a:off x="656934" y="6322853"/>
            <a:ext cx="3581742" cy="201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5593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11</cp:revision>
  <dcterms:created xsi:type="dcterms:W3CDTF">2022-11-09T06:57:19Z</dcterms:created>
  <dcterms:modified xsi:type="dcterms:W3CDTF">2023-01-08T04:46:50Z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