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72" r:id="rId7"/>
    <p:sldId id="273" r:id="rId8"/>
    <p:sldId id="274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66" r:id="rId19"/>
    <p:sldId id="267" r:id="rId20"/>
    <p:sldId id="268" r:id="rId21"/>
    <p:sldId id="269" r:id="rId22"/>
    <p:sldId id="270" r:id="rId23"/>
    <p:sldId id="271" r:id="rId24"/>
    <p:sldId id="285" r:id="rId25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2"/>
          <a:stretch/>
        </p:blipFill>
        <p:spPr>
          <a:xfrm>
            <a:off x="611560" y="548680"/>
            <a:ext cx="8136904" cy="457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683568" y="637493"/>
            <a:ext cx="8064896" cy="276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>
            <a:extLst>
              <a:ext uri="{FF2B5EF4-FFF2-40B4-BE49-F238E27FC236}">
                <a16:creationId xmlns:a16="http://schemas.microsoft.com/office/drawing/2014/main" id="{5D94A42B-FE2F-8D14-73E5-4DEB467D6F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235994"/>
            <a:ext cx="8280920" cy="1993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692696"/>
            <a:ext cx="8208912" cy="4556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764704"/>
            <a:ext cx="8136904" cy="3719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108" y="620689"/>
            <a:ext cx="8212356" cy="4676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290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0721" y="892918"/>
            <a:ext cx="285777" cy="314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3995" y="3000019"/>
            <a:ext cx="1828974" cy="409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3278" y="4430179"/>
            <a:ext cx="904961" cy="409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303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3212" y="1455203"/>
            <a:ext cx="609658" cy="324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64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8072" y="2653620"/>
            <a:ext cx="5496449" cy="410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206096"/>
            <a:ext cx="5040560" cy="6445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548680"/>
            <a:ext cx="5184576" cy="3244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 b="37211"/>
          <a:stretch/>
        </p:blipFill>
        <p:spPr>
          <a:xfrm>
            <a:off x="2862052" y="3429000"/>
            <a:ext cx="3419896" cy="76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BFDDA286-E5DF-2824-C8DF-871DD61F84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918"/>
          <a:stretch/>
        </p:blipFill>
        <p:spPr>
          <a:xfrm>
            <a:off x="2970064" y="2299244"/>
            <a:ext cx="3203872" cy="969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764704"/>
            <a:ext cx="5297902" cy="2448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8812" y="549000"/>
            <a:ext cx="48863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8854" y="548680"/>
            <a:ext cx="5186291" cy="3960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3" y="575991"/>
            <a:ext cx="5040560" cy="4574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6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2990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96211" y="2283198"/>
            <a:ext cx="600132" cy="26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2650" y="2789595"/>
            <a:ext cx="609658" cy="26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2176" y="3305546"/>
            <a:ext cx="600132" cy="26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>
            <a:extLst>
              <a:ext uri="{FF2B5EF4-FFF2-40B4-BE49-F238E27FC236}">
                <a16:creationId xmlns:a16="http://schemas.microsoft.com/office/drawing/2014/main" id="{0A5016CA-B08E-D292-D2F9-0764CDD523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546874"/>
            <a:ext cx="8640000" cy="2763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5C14D3A8-8F20-E867-07E6-DA41BFDF25AA}"/>
              </a:ext>
            </a:extLst>
          </p:cNvPr>
          <p:cNvSpPr/>
          <p:nvPr/>
        </p:nvSpPr>
        <p:spPr bwMode="white">
          <a:xfrm>
            <a:off x="6062804" y="3813722"/>
            <a:ext cx="257199" cy="209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3599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3051" y="2301161"/>
            <a:ext cx="4534332" cy="276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3051" y="3838412"/>
            <a:ext cx="7468313" cy="276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7250"/>
            <a:ext cx="8640000" cy="2734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035" y="1121811"/>
            <a:ext cx="581080" cy="27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3029" y="1131339"/>
            <a:ext cx="600132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9633" y="1131339"/>
            <a:ext cx="609658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5509" y="1636296"/>
            <a:ext cx="314355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37725" y="1636296"/>
            <a:ext cx="600132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22621" y="2150780"/>
            <a:ext cx="323880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65818" y="2160308"/>
            <a:ext cx="600132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52213" y="2150780"/>
            <a:ext cx="314355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5.png">
            <a:extLst>
              <a:ext uri="{FF2B5EF4-FFF2-40B4-BE49-F238E27FC236}">
                <a16:creationId xmlns:a16="http://schemas.microsoft.com/office/drawing/2014/main" id="{5E38C2D4-F30E-12C4-AEF8-FCADB31CA4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45"/>
          <a:stretch/>
        </p:blipFill>
        <p:spPr>
          <a:xfrm>
            <a:off x="684528" y="3132111"/>
            <a:ext cx="8134984" cy="3465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AD0C10E7-0F4F-D68F-78A0-E4F7D9905E1A}"/>
              </a:ext>
            </a:extLst>
          </p:cNvPr>
          <p:cNvSpPr/>
          <p:nvPr/>
        </p:nvSpPr>
        <p:spPr bwMode="white">
          <a:xfrm>
            <a:off x="2684969" y="3704878"/>
            <a:ext cx="209570" cy="200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F8DA7B8E-2217-A54C-640E-22F055CFBED5}"/>
              </a:ext>
            </a:extLst>
          </p:cNvPr>
          <p:cNvSpPr/>
          <p:nvPr/>
        </p:nvSpPr>
        <p:spPr bwMode="white">
          <a:xfrm>
            <a:off x="4675884" y="3676239"/>
            <a:ext cx="2629151" cy="27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>
            <a:extLst>
              <a:ext uri="{FF2B5EF4-FFF2-40B4-BE49-F238E27FC236}">
                <a16:creationId xmlns:a16="http://schemas.microsoft.com/office/drawing/2014/main" id="{13BCABBB-B354-515B-863F-F13858F8528A}"/>
              </a:ext>
            </a:extLst>
          </p:cNvPr>
          <p:cNvSpPr/>
          <p:nvPr/>
        </p:nvSpPr>
        <p:spPr bwMode="white">
          <a:xfrm>
            <a:off x="4113855" y="4182183"/>
            <a:ext cx="1438412" cy="27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>
            <a:extLst>
              <a:ext uri="{FF2B5EF4-FFF2-40B4-BE49-F238E27FC236}">
                <a16:creationId xmlns:a16="http://schemas.microsoft.com/office/drawing/2014/main" id="{B21CE5BF-418B-05CC-B330-9873DDE8050B}"/>
              </a:ext>
            </a:extLst>
          </p:cNvPr>
          <p:cNvSpPr/>
          <p:nvPr/>
        </p:nvSpPr>
        <p:spPr bwMode="white">
          <a:xfrm>
            <a:off x="2475399" y="4716766"/>
            <a:ext cx="228621" cy="21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">
            <a:extLst>
              <a:ext uri="{FF2B5EF4-FFF2-40B4-BE49-F238E27FC236}">
                <a16:creationId xmlns:a16="http://schemas.microsoft.com/office/drawing/2014/main" id="{2A368710-A2A7-D498-9FC5-5B7DAB6AB6B0}"/>
              </a:ext>
            </a:extLst>
          </p:cNvPr>
          <p:cNvSpPr/>
          <p:nvPr/>
        </p:nvSpPr>
        <p:spPr bwMode="white">
          <a:xfrm>
            <a:off x="4571099" y="4716766"/>
            <a:ext cx="247673" cy="21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37FB2139-9878-DD2B-6414-4EE353F971E8}"/>
              </a:ext>
            </a:extLst>
          </p:cNvPr>
          <p:cNvSpPr/>
          <p:nvPr/>
        </p:nvSpPr>
        <p:spPr bwMode="white">
          <a:xfrm>
            <a:off x="7114516" y="4716766"/>
            <a:ext cx="219095" cy="21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4981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683568" y="692696"/>
            <a:ext cx="8064896" cy="3363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4152" y="2874447"/>
            <a:ext cx="276251" cy="295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12"/>
          <a:stretch/>
        </p:blipFill>
        <p:spPr>
          <a:xfrm>
            <a:off x="504000" y="548680"/>
            <a:ext cx="7956432" cy="4768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6205" y="2046029"/>
            <a:ext cx="1057375" cy="391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81045" y="2046029"/>
            <a:ext cx="1057375" cy="391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4507" y="2055566"/>
            <a:ext cx="628710" cy="38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66954" y="2723174"/>
            <a:ext cx="457243" cy="400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14628" y="3448005"/>
            <a:ext cx="295303" cy="305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5358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12</cp:revision>
  <dcterms:created xsi:type="dcterms:W3CDTF">2022-11-09T06:57:19Z</dcterms:created>
  <dcterms:modified xsi:type="dcterms:W3CDTF">2023-01-08T04:46:41Z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