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2" r:id="rId4"/>
    <p:sldId id="264" r:id="rId5"/>
    <p:sldId id="265" r:id="rId6"/>
    <p:sldId id="266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67" r:id="rId20"/>
    <p:sldId id="269" r:id="rId21"/>
    <p:sldId id="270" r:id="rId22"/>
    <p:sldId id="271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25CFB-AAF4-4549-90E8-A1189E3576E1}" type="datetimeFigureOut">
              <a:rPr lang="zh-CN" altLang="en-US" smtClean="0"/>
              <a:t>2023/1/8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531E-B095-4516-ABC2-66F7A09931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531E-B095-4516-ABC2-66F7A099310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03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013" y="805966"/>
            <a:ext cx="1705137" cy="400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0522" y="2254392"/>
            <a:ext cx="866857" cy="390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5539" y="2969077"/>
            <a:ext cx="866857" cy="381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38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33433" y="2143968"/>
            <a:ext cx="1285997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6123" y="2134441"/>
            <a:ext cx="1266945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8703" y="2848997"/>
            <a:ext cx="2124277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4601" y="3582607"/>
            <a:ext cx="876383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9949" y="4306690"/>
            <a:ext cx="1895656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496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8957" y="648203"/>
            <a:ext cx="447717" cy="390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1900" y="638673"/>
            <a:ext cx="1752767" cy="4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399" y="1362915"/>
            <a:ext cx="1295523" cy="400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9552" y="2839988"/>
            <a:ext cx="295303" cy="304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21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4315" y="797720"/>
            <a:ext cx="276251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1382" y="1542439"/>
            <a:ext cx="342932" cy="305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620688"/>
            <a:ext cx="8640000" cy="390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86028"/>
            <a:ext cx="8640000" cy="264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1.png">
            <a:extLst>
              <a:ext uri="{FF2B5EF4-FFF2-40B4-BE49-F238E27FC236}">
                <a16:creationId xmlns:a16="http://schemas.microsoft.com/office/drawing/2014/main" id="{998DA058-FC2E-4312-FB4F-4DC93BC5A4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429000"/>
            <a:ext cx="8640000" cy="2391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6A3274F-41B5-5A22-C61C-B69BC30515C9}"/>
              </a:ext>
            </a:extLst>
          </p:cNvPr>
          <p:cNvSpPr/>
          <p:nvPr/>
        </p:nvSpPr>
        <p:spPr bwMode="white">
          <a:xfrm>
            <a:off x="4834609" y="3752915"/>
            <a:ext cx="276251" cy="304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19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29856" y="2208175"/>
            <a:ext cx="295303" cy="314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6593" y="3705535"/>
            <a:ext cx="342932" cy="305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6118" y="5202896"/>
            <a:ext cx="285777" cy="295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4430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63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3186" y="1511191"/>
            <a:ext cx="2124277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24542" y="1511191"/>
            <a:ext cx="2124277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2734" y="758336"/>
            <a:ext cx="2210011" cy="4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186" y="4494025"/>
            <a:ext cx="1057375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3660" y="3750699"/>
            <a:ext cx="6649084" cy="390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3230" y="2997844"/>
            <a:ext cx="6449040" cy="400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88640"/>
            <a:ext cx="4248472" cy="5194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1EBB5949-3BBB-4FA8-A30F-65503C0445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0260" y="5383363"/>
            <a:ext cx="4248472" cy="1396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4" y="2299244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>
            <a:extLst>
              <a:ext uri="{FF2B5EF4-FFF2-40B4-BE49-F238E27FC236}">
                <a16:creationId xmlns:a16="http://schemas.microsoft.com/office/drawing/2014/main" id="{4E8D325F-8A0B-0890-BFFE-6EA4C4E747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419" b="24071"/>
          <a:stretch/>
        </p:blipFill>
        <p:spPr>
          <a:xfrm>
            <a:off x="3078076" y="3429000"/>
            <a:ext cx="2987848" cy="908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549000"/>
            <a:ext cx="4472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85850"/>
            <a:ext cx="4752528" cy="6286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692696"/>
            <a:ext cx="5076365" cy="417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47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25476"/>
            <a:ext cx="8640000" cy="2975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59814" y="2165833"/>
            <a:ext cx="209570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2165833"/>
            <a:ext cx="247673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2934" y="2165833"/>
            <a:ext cx="247673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31237" y="2652218"/>
            <a:ext cx="257199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6848" y="2652218"/>
            <a:ext cx="247673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31986" y="2652218"/>
            <a:ext cx="219095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9814" y="3148140"/>
            <a:ext cx="209570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26848" y="3148140"/>
            <a:ext cx="247673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912934" y="3148140"/>
            <a:ext cx="247673" cy="200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3.png">
            <a:extLst>
              <a:ext uri="{FF2B5EF4-FFF2-40B4-BE49-F238E27FC236}">
                <a16:creationId xmlns:a16="http://schemas.microsoft.com/office/drawing/2014/main" id="{06DCA7FF-9C8B-1298-1546-2CE3438CB6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1237" y="3509585"/>
            <a:ext cx="8640000" cy="2052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D0D6640E-FE8E-1051-BA4B-F12869CF4D60}"/>
              </a:ext>
            </a:extLst>
          </p:cNvPr>
          <p:cNvSpPr/>
          <p:nvPr/>
        </p:nvSpPr>
        <p:spPr bwMode="white">
          <a:xfrm>
            <a:off x="2897543" y="4301955"/>
            <a:ext cx="323880" cy="25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E2808FC9-258C-1AF9-FB55-CDD582DA3DB3}"/>
              </a:ext>
            </a:extLst>
          </p:cNvPr>
          <p:cNvSpPr/>
          <p:nvPr/>
        </p:nvSpPr>
        <p:spPr bwMode="white">
          <a:xfrm>
            <a:off x="5145658" y="4301955"/>
            <a:ext cx="333406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607B8B2E-9C93-2A30-292E-0184127C5483}"/>
              </a:ext>
            </a:extLst>
          </p:cNvPr>
          <p:cNvSpPr/>
          <p:nvPr/>
        </p:nvSpPr>
        <p:spPr bwMode="white">
          <a:xfrm>
            <a:off x="7393772" y="4301955"/>
            <a:ext cx="333406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>
            <a:extLst>
              <a:ext uri="{FF2B5EF4-FFF2-40B4-BE49-F238E27FC236}">
                <a16:creationId xmlns:a16="http://schemas.microsoft.com/office/drawing/2014/main" id="{3D71290F-BF74-8A5B-CA84-C352B20879FD}"/>
              </a:ext>
            </a:extLst>
          </p:cNvPr>
          <p:cNvSpPr/>
          <p:nvPr/>
        </p:nvSpPr>
        <p:spPr bwMode="white">
          <a:xfrm>
            <a:off x="3173794" y="5027500"/>
            <a:ext cx="333406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9418E9F9-6AEC-83D1-6DB6-E305E1D9C624}"/>
              </a:ext>
            </a:extLst>
          </p:cNvPr>
          <p:cNvSpPr/>
          <p:nvPr/>
        </p:nvSpPr>
        <p:spPr bwMode="white">
          <a:xfrm>
            <a:off x="5145658" y="5027500"/>
            <a:ext cx="323880" cy="25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43E0B89E-9848-07A1-35ED-E449948438D6}"/>
              </a:ext>
            </a:extLst>
          </p:cNvPr>
          <p:cNvSpPr/>
          <p:nvPr/>
        </p:nvSpPr>
        <p:spPr bwMode="white">
          <a:xfrm>
            <a:off x="7689076" y="5027500"/>
            <a:ext cx="323880" cy="26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541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760079" y="1207921"/>
            <a:ext cx="219095" cy="21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46253" y="1188813"/>
            <a:ext cx="457243" cy="229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9153" y="2679272"/>
            <a:ext cx="228621" cy="21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3993" y="2679272"/>
            <a:ext cx="257199" cy="21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36463" y="2679272"/>
            <a:ext cx="209570" cy="21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91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02394" y="1269187"/>
            <a:ext cx="257199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9417" y="2251474"/>
            <a:ext cx="219095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3729672"/>
            <a:ext cx="257199" cy="209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355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2571" y="1327454"/>
            <a:ext cx="1486041" cy="27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1337005"/>
            <a:ext cx="1486041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50685" y="2311198"/>
            <a:ext cx="1981389" cy="27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82901" y="2807845"/>
            <a:ext cx="1962337" cy="27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0465" y="3294941"/>
            <a:ext cx="2076648" cy="27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2030" y="3304492"/>
            <a:ext cx="619184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650" y="3791588"/>
            <a:ext cx="1457464" cy="276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27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4679" y="2316050"/>
            <a:ext cx="228621" cy="37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529" y="2316050"/>
            <a:ext cx="228621" cy="37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7369" y="2316050"/>
            <a:ext cx="219095" cy="37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05693" y="2316050"/>
            <a:ext cx="228621" cy="372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57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2286" y="644093"/>
            <a:ext cx="304829" cy="29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全屏显示(4:3)</PresentationFormat>
  <Paragraphs>1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