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5" r:id="rId7"/>
    <p:sldId id="266" r:id="rId8"/>
    <p:sldId id="267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355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68"/>
          <a:stretch/>
        </p:blipFill>
        <p:spPr>
          <a:xfrm>
            <a:off x="684528" y="476672"/>
            <a:ext cx="8063936" cy="436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6424" y="3461145"/>
            <a:ext cx="7792194" cy="390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6424" y="2049957"/>
            <a:ext cx="1943285" cy="400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6424" y="4147671"/>
            <a:ext cx="6763395" cy="400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6424" y="1353897"/>
            <a:ext cx="7792194" cy="390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27857" y="657837"/>
            <a:ext cx="5631615" cy="390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08894" y="2746016"/>
            <a:ext cx="5220198" cy="400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135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5436540-5946-9161-CFFB-079A27B2F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184" y="3429000"/>
            <a:ext cx="2731632" cy="674190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C774ADB5-7E49-AF0A-FF3F-75AC4BD071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52"/>
          <a:stretch/>
        </p:blipFill>
        <p:spPr>
          <a:xfrm>
            <a:off x="3006068" y="2060848"/>
            <a:ext cx="3131864" cy="1071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48680"/>
            <a:ext cx="8640000" cy="4811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33602" y="3254785"/>
            <a:ext cx="276251" cy="304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4550" y="4826994"/>
            <a:ext cx="304829" cy="314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611560" y="260648"/>
            <a:ext cx="8064896" cy="3910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32155" y="3627125"/>
            <a:ext cx="342932" cy="305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2.png">
            <a:extLst>
              <a:ext uri="{FF2B5EF4-FFF2-40B4-BE49-F238E27FC236}">
                <a16:creationId xmlns:a16="http://schemas.microsoft.com/office/drawing/2014/main" id="{2FCBFBC0-5C30-C3BB-9EFE-2A2C1B6D44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3324"/>
          <a:stretch/>
        </p:blipFill>
        <p:spPr>
          <a:xfrm>
            <a:off x="1187624" y="4164184"/>
            <a:ext cx="7488832" cy="2245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DBB44E9-C39B-CCB3-858C-B91D71B931C1}"/>
              </a:ext>
            </a:extLst>
          </p:cNvPr>
          <p:cNvGrpSpPr/>
          <p:nvPr/>
        </p:nvGrpSpPr>
        <p:grpSpPr>
          <a:xfrm>
            <a:off x="288008" y="260648"/>
            <a:ext cx="7884392" cy="6231655"/>
            <a:chOff x="288008" y="188640"/>
            <a:chExt cx="8028408" cy="6303663"/>
          </a:xfrm>
        </p:grpSpPr>
        <p:pic>
          <p:nvPicPr>
            <p:cNvPr id="2" name="img_16777215" descr="3.png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280"/>
            <a:stretch/>
          </p:blipFill>
          <p:spPr>
            <a:xfrm>
              <a:off x="288008" y="188640"/>
              <a:ext cx="6984776" cy="322091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5" name="img_16777215" descr="4.png">
              <a:extLst>
                <a:ext uri="{FF2B5EF4-FFF2-40B4-BE49-F238E27FC236}">
                  <a16:creationId xmlns:a16="http://schemas.microsoft.com/office/drawing/2014/main" id="{B25A05EB-52EF-0431-A19C-04970A0C4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31640" y="3397588"/>
              <a:ext cx="6984776" cy="309471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4" name="Rectangle 3"/>
          <p:cNvSpPr/>
          <p:nvPr/>
        </p:nvSpPr>
        <p:spPr bwMode="white">
          <a:xfrm>
            <a:off x="1619672" y="1700808"/>
            <a:ext cx="295303" cy="305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4704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31722" y="897435"/>
            <a:ext cx="285777" cy="295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4975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476672"/>
            <a:ext cx="8640000" cy="2923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6263" y="2789054"/>
            <a:ext cx="1638456" cy="391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40033" y="2789054"/>
            <a:ext cx="1638456" cy="391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13678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>
            <a:extLst>
              <a:ext uri="{FF2B5EF4-FFF2-40B4-BE49-F238E27FC236}">
                <a16:creationId xmlns:a16="http://schemas.microsoft.com/office/drawing/2014/main" id="{3CE01FEB-C888-6FCA-85A4-E7805CD3F2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80" y="1844515"/>
            <a:ext cx="6237593" cy="4557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