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67" r:id="rId19"/>
    <p:sldId id="268" r:id="rId20"/>
    <p:sldId id="269" r:id="rId21"/>
    <p:sldId id="270" r:id="rId22"/>
    <p:sldId id="271" r:id="rId23"/>
    <p:sldId id="284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11560" y="764704"/>
            <a:ext cx="7920880" cy="447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557780" y="548680"/>
            <a:ext cx="802844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11560" y="548680"/>
            <a:ext cx="8064896" cy="242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1"/>
          <a:stretch/>
        </p:blipFill>
        <p:spPr>
          <a:xfrm>
            <a:off x="467544" y="620688"/>
            <a:ext cx="8388480" cy="3808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20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>
            <a:extLst>
              <a:ext uri="{FF2B5EF4-FFF2-40B4-BE49-F238E27FC236}">
                <a16:creationId xmlns:a16="http://schemas.microsoft.com/office/drawing/2014/main" id="{1B27E4C2-9674-9428-7346-5CB822B2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753" y="3740470"/>
            <a:ext cx="8640000" cy="2405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3EC5808-E4EF-C8A3-6589-2FA5B22E4592}"/>
              </a:ext>
            </a:extLst>
          </p:cNvPr>
          <p:cNvSpPr/>
          <p:nvPr/>
        </p:nvSpPr>
        <p:spPr bwMode="white">
          <a:xfrm>
            <a:off x="1705691" y="4723698"/>
            <a:ext cx="904961" cy="42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BCA03EB-F835-AACA-3CBB-A64F56726761}"/>
              </a:ext>
            </a:extLst>
          </p:cNvPr>
          <p:cNvSpPr/>
          <p:nvPr/>
        </p:nvSpPr>
        <p:spPr bwMode="white">
          <a:xfrm>
            <a:off x="3715658" y="4723698"/>
            <a:ext cx="924013" cy="42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2C03BE9-660E-D08C-B3A6-9CF544416970}"/>
              </a:ext>
            </a:extLst>
          </p:cNvPr>
          <p:cNvSpPr/>
          <p:nvPr/>
        </p:nvSpPr>
        <p:spPr bwMode="white">
          <a:xfrm>
            <a:off x="6011402" y="4723698"/>
            <a:ext cx="933539" cy="41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8BAFA18D-4FD2-FF3C-B9A9-E4202E20A9A1}"/>
              </a:ext>
            </a:extLst>
          </p:cNvPr>
          <p:cNvSpPr/>
          <p:nvPr/>
        </p:nvSpPr>
        <p:spPr bwMode="white">
          <a:xfrm>
            <a:off x="3477510" y="5525554"/>
            <a:ext cx="2705358" cy="42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904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502" y="4581128"/>
            <a:ext cx="4559586" cy="52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598" y="3072148"/>
            <a:ext cx="7515942" cy="42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502" y="3873692"/>
            <a:ext cx="7735038" cy="429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991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978" y="1422261"/>
            <a:ext cx="264313" cy="29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57"/>
          <a:stretch/>
        </p:blipFill>
        <p:spPr>
          <a:xfrm>
            <a:off x="971600" y="692696"/>
            <a:ext cx="7848872" cy="4056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88200"/>
            <a:ext cx="5112568" cy="628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620688"/>
            <a:ext cx="53444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26234"/>
          <a:stretch/>
        </p:blipFill>
        <p:spPr>
          <a:xfrm>
            <a:off x="2898056" y="3132377"/>
            <a:ext cx="3347888" cy="105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5482AE14-9340-4A63-49D0-9EAD0D3E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060848"/>
            <a:ext cx="3131864" cy="10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49000"/>
            <a:ext cx="4952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764704"/>
            <a:ext cx="5217248" cy="5328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700" y="692696"/>
            <a:ext cx="5400600" cy="301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9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67457" y="1738423"/>
            <a:ext cx="219095" cy="21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A9E3D92A-1F2B-A834-25EB-25EB96C9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248305"/>
            <a:ext cx="8640000" cy="206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E13DA2D-0256-1584-8805-8AB6E943844A}"/>
              </a:ext>
            </a:extLst>
          </p:cNvPr>
          <p:cNvSpPr/>
          <p:nvPr/>
        </p:nvSpPr>
        <p:spPr bwMode="white">
          <a:xfrm>
            <a:off x="3043091" y="3916736"/>
            <a:ext cx="581080" cy="25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65A177C-B7CF-DC35-9D25-58393F301B3A}"/>
              </a:ext>
            </a:extLst>
          </p:cNvPr>
          <p:cNvSpPr/>
          <p:nvPr/>
        </p:nvSpPr>
        <p:spPr bwMode="white">
          <a:xfrm>
            <a:off x="8168030" y="3907187"/>
            <a:ext cx="323880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9BF5ABE1-9FD3-ECEC-66BF-D5A9CD5EDAA4}"/>
              </a:ext>
            </a:extLst>
          </p:cNvPr>
          <p:cNvSpPr/>
          <p:nvPr/>
        </p:nvSpPr>
        <p:spPr bwMode="white">
          <a:xfrm>
            <a:off x="1757093" y="4403736"/>
            <a:ext cx="333406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13A19537-13FC-62EB-A9A8-732BCF3A9D64}"/>
              </a:ext>
            </a:extLst>
          </p:cNvPr>
          <p:cNvSpPr/>
          <p:nvPr/>
        </p:nvSpPr>
        <p:spPr bwMode="white">
          <a:xfrm>
            <a:off x="1052176" y="4890736"/>
            <a:ext cx="323880" cy="27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1873652-1A51-1F65-0BAE-70C5E114B05A}"/>
              </a:ext>
            </a:extLst>
          </p:cNvPr>
          <p:cNvSpPr/>
          <p:nvPr/>
        </p:nvSpPr>
        <p:spPr bwMode="white">
          <a:xfrm>
            <a:off x="4271933" y="4900285"/>
            <a:ext cx="590606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1C19BA6-A7E4-2719-8C8E-21BBF6EA2099}"/>
              </a:ext>
            </a:extLst>
          </p:cNvPr>
          <p:cNvSpPr/>
          <p:nvPr/>
        </p:nvSpPr>
        <p:spPr bwMode="white">
          <a:xfrm>
            <a:off x="6862981" y="4900285"/>
            <a:ext cx="609658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5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1269077"/>
            <a:ext cx="32388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329" y="1269077"/>
            <a:ext cx="32388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1269077"/>
            <a:ext cx="32388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4732" y="1269077"/>
            <a:ext cx="314355" cy="276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2328" y="1288147"/>
            <a:ext cx="304829" cy="23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9186" y="1288147"/>
            <a:ext cx="314355" cy="23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7300" y="1764904"/>
            <a:ext cx="32388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0244" y="1774439"/>
            <a:ext cx="333406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98447" y="1774439"/>
            <a:ext cx="333406" cy="257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5547" y="2260731"/>
            <a:ext cx="638235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01953" y="2756558"/>
            <a:ext cx="117168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83916" y="3252385"/>
            <a:ext cx="1133583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50906" y="3252385"/>
            <a:ext cx="1124057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64732" y="3748212"/>
            <a:ext cx="117168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57431"/>
            <a:ext cx="8640000" cy="251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5867" y="2238150"/>
            <a:ext cx="219095" cy="21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6815" y="2734726"/>
            <a:ext cx="247673" cy="21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7F53A685-0438-74B2-BB69-5FB491EFA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3068960"/>
            <a:ext cx="8172432" cy="197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EBB972C-9A2B-2960-1848-3D40B4D343EF}"/>
              </a:ext>
            </a:extLst>
          </p:cNvPr>
          <p:cNvSpPr/>
          <p:nvPr/>
        </p:nvSpPr>
        <p:spPr bwMode="white">
          <a:xfrm>
            <a:off x="8256666" y="3718699"/>
            <a:ext cx="228621" cy="21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A4B6EA47-4E6A-D69C-4642-BACD226D7DB4}"/>
              </a:ext>
            </a:extLst>
          </p:cNvPr>
          <p:cNvSpPr/>
          <p:nvPr/>
        </p:nvSpPr>
        <p:spPr bwMode="white">
          <a:xfrm>
            <a:off x="8256666" y="4712417"/>
            <a:ext cx="219095" cy="21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11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3519" y="2760254"/>
            <a:ext cx="609658" cy="2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84" y="2750722"/>
            <a:ext cx="619184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3246419"/>
            <a:ext cx="609658" cy="26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8690" y="3236887"/>
            <a:ext cx="885909" cy="27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41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5"/>
          <a:stretch/>
        </p:blipFill>
        <p:spPr>
          <a:xfrm>
            <a:off x="521776" y="404664"/>
            <a:ext cx="8100448" cy="536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11560" y="789700"/>
            <a:ext cx="7992888" cy="527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