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3768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7810" y="652730"/>
            <a:ext cx="276251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46910"/>
            <a:ext cx="8640000" cy="2977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10478" y="675955"/>
            <a:ext cx="304829" cy="29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3774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9938" y="2528248"/>
            <a:ext cx="276251" cy="295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4420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95726" y="2843784"/>
            <a:ext cx="352458" cy="29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39686"/>
            <a:ext cx="8640000" cy="2989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81680" y="1375637"/>
            <a:ext cx="295303" cy="315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3.png">
            <a:extLst>
              <a:ext uri="{FF2B5EF4-FFF2-40B4-BE49-F238E27FC236}">
                <a16:creationId xmlns:a16="http://schemas.microsoft.com/office/drawing/2014/main" id="{615A0362-980F-D43D-B81C-AE9F077A20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356992"/>
            <a:ext cx="8640000" cy="2882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3927B8C4-0107-D23C-059C-8DA8B99DC4AC}"/>
              </a:ext>
            </a:extLst>
          </p:cNvPr>
          <p:cNvSpPr/>
          <p:nvPr/>
        </p:nvSpPr>
        <p:spPr bwMode="white">
          <a:xfrm>
            <a:off x="6110434" y="4244526"/>
            <a:ext cx="295303" cy="305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5253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23544" y="4481856"/>
            <a:ext cx="936104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90"/>
          <a:stretch/>
        </p:blipFill>
        <p:spPr>
          <a:xfrm>
            <a:off x="611560" y="548680"/>
            <a:ext cx="7992888" cy="3739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425" y="692696"/>
            <a:ext cx="8640000" cy="5045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84168" y="786612"/>
            <a:ext cx="792088" cy="554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68"/>
          <a:stretch/>
        </p:blipFill>
        <p:spPr>
          <a:xfrm>
            <a:off x="611560" y="548680"/>
            <a:ext cx="8107098" cy="1513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8.png">
            <a:extLst>
              <a:ext uri="{FF2B5EF4-FFF2-40B4-BE49-F238E27FC236}">
                <a16:creationId xmlns:a16="http://schemas.microsoft.com/office/drawing/2014/main" id="{280A96E9-63A8-731B-4443-450CDBEF8F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988840"/>
            <a:ext cx="8280920" cy="3829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38BA6DF7-5F36-7AD1-09A6-E272CC964F11}"/>
              </a:ext>
            </a:extLst>
          </p:cNvPr>
          <p:cNvSpPr/>
          <p:nvPr/>
        </p:nvSpPr>
        <p:spPr bwMode="white">
          <a:xfrm>
            <a:off x="2987824" y="2874845"/>
            <a:ext cx="864096" cy="554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DC1E14D0-2BDD-7B7C-9C96-0AB41E5571C1}"/>
              </a:ext>
            </a:extLst>
          </p:cNvPr>
          <p:cNvSpPr/>
          <p:nvPr/>
        </p:nvSpPr>
        <p:spPr bwMode="white">
          <a:xfrm>
            <a:off x="2555776" y="5157192"/>
            <a:ext cx="864096" cy="554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5413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ADC4FF-5A40-79C6-E1C2-E79797160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748" y="3356992"/>
            <a:ext cx="6822504" cy="727357"/>
          </a:xfrm>
          <a:prstGeom prst="rect">
            <a:avLst/>
          </a:prstGeom>
        </p:spPr>
      </p:pic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BD64B913-BC73-C4A6-4051-87ECED2F75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29"/>
          <a:stretch/>
        </p:blipFill>
        <p:spPr>
          <a:xfrm>
            <a:off x="2987824" y="2060848"/>
            <a:ext cx="3168352" cy="980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3842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20960" y="2889240"/>
            <a:ext cx="904961" cy="410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8038" y="3680715"/>
            <a:ext cx="2219536" cy="410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386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4039" y="2164202"/>
            <a:ext cx="1781345" cy="409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85847" y="2936461"/>
            <a:ext cx="2667254" cy="409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76321" y="3708721"/>
            <a:ext cx="2657728" cy="409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95417" y="5262774"/>
            <a:ext cx="1790871" cy="409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3114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0842" y="1494376"/>
            <a:ext cx="3962778" cy="420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86641" y="2268127"/>
            <a:ext cx="914487" cy="410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5386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6145" y="1367604"/>
            <a:ext cx="304829" cy="324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86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60648"/>
            <a:ext cx="7308328" cy="4251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48264" y="2909957"/>
            <a:ext cx="390562" cy="38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48264" y="4082459"/>
            <a:ext cx="390562" cy="38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.png">
            <a:extLst>
              <a:ext uri="{FF2B5EF4-FFF2-40B4-BE49-F238E27FC236}">
                <a16:creationId xmlns:a16="http://schemas.microsoft.com/office/drawing/2014/main" id="{884BE903-390E-9735-FAA6-4A37B33AAD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324"/>
          <a:stretch/>
        </p:blipFill>
        <p:spPr>
          <a:xfrm>
            <a:off x="1547664" y="4797152"/>
            <a:ext cx="6327167" cy="1886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575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8427" y="1334365"/>
            <a:ext cx="276251" cy="304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5234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41115" y="1687556"/>
            <a:ext cx="447717" cy="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0895" y="2250093"/>
            <a:ext cx="457243" cy="381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36727" y="2259627"/>
            <a:ext cx="904961" cy="381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5656" y="2969688"/>
            <a:ext cx="1728192" cy="390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45812" y="3661202"/>
            <a:ext cx="1324101" cy="400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88304" y="4404895"/>
            <a:ext cx="476295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02262" y="5081846"/>
            <a:ext cx="847805" cy="390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0"/>
          <a:stretch/>
        </p:blipFill>
        <p:spPr>
          <a:xfrm>
            <a:off x="683568" y="622576"/>
            <a:ext cx="8208912" cy="5612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7063" y="4234237"/>
            <a:ext cx="3010921" cy="400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78915" y="5687248"/>
            <a:ext cx="2143329" cy="390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6633" y="1403990"/>
            <a:ext cx="3400749" cy="400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22244" y="2833408"/>
            <a:ext cx="847805" cy="381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26633" y="4948946"/>
            <a:ext cx="6896758" cy="400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27515" y="2109170"/>
            <a:ext cx="895435" cy="400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84714" y="698811"/>
            <a:ext cx="895435" cy="390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70624" y="3548117"/>
            <a:ext cx="457243" cy="381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3812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96476" y="2349998"/>
            <a:ext cx="276251" cy="29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0"/>
          <a:stretch/>
        </p:blipFill>
        <p:spPr>
          <a:xfrm>
            <a:off x="683568" y="548680"/>
            <a:ext cx="8208912" cy="3781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56533" y="1541714"/>
            <a:ext cx="276251" cy="305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683568" y="548680"/>
            <a:ext cx="8064896" cy="5238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79488" y="777699"/>
            <a:ext cx="304829" cy="295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89146" y="3774035"/>
            <a:ext cx="342932" cy="295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