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3090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5191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2966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3566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4530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6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5CDE22-A84C-F117-12EB-DFCE5CB2F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30" y="3284984"/>
            <a:ext cx="4802740" cy="841089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46D571EE-FB5A-88A1-0F0A-D7FCA431EA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29"/>
          <a:stretch/>
        </p:blipFill>
        <p:spPr>
          <a:xfrm>
            <a:off x="2987824" y="2060848"/>
            <a:ext cx="3168352" cy="980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3830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3"/>
          <a:stretch/>
        </p:blipFill>
        <p:spPr>
          <a:xfrm>
            <a:off x="755576" y="908720"/>
            <a:ext cx="7920880" cy="304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226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640000" cy="385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3830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307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166CB7EB-23DC-0C6C-EF98-4DAD87BDB4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56992"/>
            <a:ext cx="8640000" cy="236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175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07682717-D991-C355-F5B7-6245B819DF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139"/>
          <a:stretch/>
        </p:blipFill>
        <p:spPr>
          <a:xfrm>
            <a:off x="930792" y="1988840"/>
            <a:ext cx="7817672" cy="3672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