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3" r:id="rId5"/>
    <p:sldId id="265" r:id="rId6"/>
    <p:sldId id="267" r:id="rId7"/>
    <p:sldId id="270" r:id="rId8"/>
    <p:sldId id="273" r:id="rId9"/>
  </p:sldIdLst>
  <p:sldSz cx="9144000" cy="6858000" type="screen4x3"/>
  <p:notesSz cx="6858000" cy="9144000"/>
  <p:custDataLst>
    <p:tags r:id="rId1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287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8" d="100"/>
          <a:sy n="78" d="100"/>
        </p:scale>
        <p:origin x="1594" y="62"/>
      </p:cViewPr>
      <p:guideLst>
        <p:guide orient="horz" pos="2158"/>
        <p:guide pos="287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36512" y="0"/>
            <a:ext cx="9177337" cy="6902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-36512" y="0"/>
            <a:ext cx="9180512" cy="685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132138" y="3932238"/>
            <a:ext cx="2857500" cy="20272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6251"/>
          <a:stretch/>
        </p:blipFill>
        <p:spPr>
          <a:xfrm>
            <a:off x="1852208" y="3180790"/>
            <a:ext cx="5439583" cy="14155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0.png">
            <a:extLst>
              <a:ext uri="{FF2B5EF4-FFF2-40B4-BE49-F238E27FC236}">
                <a16:creationId xmlns:a16="http://schemas.microsoft.com/office/drawing/2014/main" id="{A73808EC-2765-EB9C-493D-92365A5A053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3329"/>
          <a:stretch/>
        </p:blipFill>
        <p:spPr>
          <a:xfrm>
            <a:off x="2987824" y="1988840"/>
            <a:ext cx="3168352" cy="9805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476672"/>
            <a:ext cx="8640000" cy="27713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2.png">
            <a:extLst>
              <a:ext uri="{FF2B5EF4-FFF2-40B4-BE49-F238E27FC236}">
                <a16:creationId xmlns:a16="http://schemas.microsoft.com/office/drawing/2014/main" id="{E70A1BBB-2C66-B04F-7625-2D8D437880B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3248050"/>
            <a:ext cx="8640000" cy="26800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692696"/>
            <a:ext cx="8640000" cy="16750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4.png">
            <a:extLst>
              <a:ext uri="{FF2B5EF4-FFF2-40B4-BE49-F238E27FC236}">
                <a16:creationId xmlns:a16="http://schemas.microsoft.com/office/drawing/2014/main" id="{F29C921B-2825-8504-F909-E7DA5AB9EFA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5142" y="2367705"/>
            <a:ext cx="8640000" cy="27409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2">
            <a:extLst>
              <a:ext uri="{FF2B5EF4-FFF2-40B4-BE49-F238E27FC236}">
                <a16:creationId xmlns:a16="http://schemas.microsoft.com/office/drawing/2014/main" id="{384ABE52-BE99-3AC6-0B7F-F44FB9A15D0C}"/>
              </a:ext>
            </a:extLst>
          </p:cNvPr>
          <p:cNvSpPr/>
          <p:nvPr/>
        </p:nvSpPr>
        <p:spPr bwMode="white">
          <a:xfrm>
            <a:off x="5313399" y="2472757"/>
            <a:ext cx="180992" cy="1623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3">
            <a:extLst>
              <a:ext uri="{FF2B5EF4-FFF2-40B4-BE49-F238E27FC236}">
                <a16:creationId xmlns:a16="http://schemas.microsoft.com/office/drawing/2014/main" id="{1ECC87E2-1B73-93F0-E3D6-53EDF3529178}"/>
              </a:ext>
            </a:extLst>
          </p:cNvPr>
          <p:cNvSpPr/>
          <p:nvPr/>
        </p:nvSpPr>
        <p:spPr bwMode="white">
          <a:xfrm>
            <a:off x="3636839" y="3465984"/>
            <a:ext cx="3362646" cy="2005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4">
            <a:extLst>
              <a:ext uri="{FF2B5EF4-FFF2-40B4-BE49-F238E27FC236}">
                <a16:creationId xmlns:a16="http://schemas.microsoft.com/office/drawing/2014/main" id="{D59D2BBF-03BA-8842-5956-43059843CE6F}"/>
              </a:ext>
            </a:extLst>
          </p:cNvPr>
          <p:cNvSpPr/>
          <p:nvPr/>
        </p:nvSpPr>
        <p:spPr bwMode="white">
          <a:xfrm>
            <a:off x="1407777" y="3809793"/>
            <a:ext cx="2076648" cy="1910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5">
            <a:extLst>
              <a:ext uri="{FF2B5EF4-FFF2-40B4-BE49-F238E27FC236}">
                <a16:creationId xmlns:a16="http://schemas.microsoft.com/office/drawing/2014/main" id="{485E9793-3F5E-4949-E7BD-50BA92E6344C}"/>
              </a:ext>
            </a:extLst>
          </p:cNvPr>
          <p:cNvSpPr/>
          <p:nvPr/>
        </p:nvSpPr>
        <p:spPr bwMode="white">
          <a:xfrm>
            <a:off x="8056861" y="4153602"/>
            <a:ext cx="190518" cy="1623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476672"/>
            <a:ext cx="8640000" cy="13278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80621" y="1527468"/>
            <a:ext cx="4019933" cy="2006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319122" y="1193124"/>
            <a:ext cx="6344255" cy="2006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img_16777215" descr="6.png">
            <a:extLst>
              <a:ext uri="{FF2B5EF4-FFF2-40B4-BE49-F238E27FC236}">
                <a16:creationId xmlns:a16="http://schemas.microsoft.com/office/drawing/2014/main" id="{87A20208-F2DD-1436-81AC-B43B1EFEE68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1881114"/>
            <a:ext cx="8640000" cy="11268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>
            <a:extLst>
              <a:ext uri="{FF2B5EF4-FFF2-40B4-BE49-F238E27FC236}">
                <a16:creationId xmlns:a16="http://schemas.microsoft.com/office/drawing/2014/main" id="{7FD67A24-DCE9-0DA1-9BFD-FE79F9EE9940}"/>
              </a:ext>
            </a:extLst>
          </p:cNvPr>
          <p:cNvSpPr/>
          <p:nvPr/>
        </p:nvSpPr>
        <p:spPr bwMode="white">
          <a:xfrm>
            <a:off x="585406" y="2329933"/>
            <a:ext cx="8087497" cy="2005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3">
            <a:extLst>
              <a:ext uri="{FF2B5EF4-FFF2-40B4-BE49-F238E27FC236}">
                <a16:creationId xmlns:a16="http://schemas.microsoft.com/office/drawing/2014/main" id="{E7191A97-AC9C-77C3-7B2D-DB4A0F3A4596}"/>
              </a:ext>
            </a:extLst>
          </p:cNvPr>
          <p:cNvSpPr/>
          <p:nvPr/>
        </p:nvSpPr>
        <p:spPr bwMode="white">
          <a:xfrm>
            <a:off x="480621" y="2702358"/>
            <a:ext cx="3105446" cy="2005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476672"/>
            <a:ext cx="8640000" cy="25977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8.png">
            <a:extLst>
              <a:ext uri="{FF2B5EF4-FFF2-40B4-BE49-F238E27FC236}">
                <a16:creationId xmlns:a16="http://schemas.microsoft.com/office/drawing/2014/main" id="{9ECDF07F-B6F8-332D-F12D-319732A511E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3074458"/>
            <a:ext cx="8640000" cy="11268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9.png">
            <a:extLst>
              <a:ext uri="{FF2B5EF4-FFF2-40B4-BE49-F238E27FC236}">
                <a16:creationId xmlns:a16="http://schemas.microsoft.com/office/drawing/2014/main" id="{7506D1B5-DA10-33B1-9E70-AC2E418EF16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4201282"/>
            <a:ext cx="8640000" cy="18790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548680"/>
            <a:ext cx="8640000" cy="18881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892780" y="1006423"/>
            <a:ext cx="1476515" cy="2002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655514" y="1006423"/>
            <a:ext cx="1476515" cy="2002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426452" y="1750256"/>
            <a:ext cx="257199" cy="2002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779131" y="1750256"/>
            <a:ext cx="1924233" cy="2002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663938" y="2122173"/>
            <a:ext cx="3619845" cy="2002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img_16777215" descr="11.png">
            <a:extLst>
              <a:ext uri="{FF2B5EF4-FFF2-40B4-BE49-F238E27FC236}">
                <a16:creationId xmlns:a16="http://schemas.microsoft.com/office/drawing/2014/main" id="{60E1FA1F-5B55-A178-E1A2-C9D5C1C6A72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2492896"/>
            <a:ext cx="8640000" cy="25460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2">
            <a:extLst>
              <a:ext uri="{FF2B5EF4-FFF2-40B4-BE49-F238E27FC236}">
                <a16:creationId xmlns:a16="http://schemas.microsoft.com/office/drawing/2014/main" id="{F1828205-6EEF-F221-B1E7-62164C52C1DB}"/>
              </a:ext>
            </a:extLst>
          </p:cNvPr>
          <p:cNvSpPr/>
          <p:nvPr/>
        </p:nvSpPr>
        <p:spPr bwMode="white">
          <a:xfrm>
            <a:off x="5226628" y="2931535"/>
            <a:ext cx="1047850" cy="1907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3">
            <a:extLst>
              <a:ext uri="{FF2B5EF4-FFF2-40B4-BE49-F238E27FC236}">
                <a16:creationId xmlns:a16="http://schemas.microsoft.com/office/drawing/2014/main" id="{3FFBC6A9-4AC6-53DC-85DF-87A9CA5F4918}"/>
              </a:ext>
            </a:extLst>
          </p:cNvPr>
          <p:cNvSpPr/>
          <p:nvPr/>
        </p:nvSpPr>
        <p:spPr bwMode="white">
          <a:xfrm>
            <a:off x="7503320" y="2921999"/>
            <a:ext cx="857331" cy="2097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4">
            <a:extLst>
              <a:ext uri="{FF2B5EF4-FFF2-40B4-BE49-F238E27FC236}">
                <a16:creationId xmlns:a16="http://schemas.microsoft.com/office/drawing/2014/main" id="{0EAEF517-1817-D00F-AD9B-63D115F4EB42}"/>
              </a:ext>
            </a:extLst>
          </p:cNvPr>
          <p:cNvSpPr/>
          <p:nvPr/>
        </p:nvSpPr>
        <p:spPr bwMode="white">
          <a:xfrm>
            <a:off x="2778469" y="3293888"/>
            <a:ext cx="466769" cy="2002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5">
            <a:extLst>
              <a:ext uri="{FF2B5EF4-FFF2-40B4-BE49-F238E27FC236}">
                <a16:creationId xmlns:a16="http://schemas.microsoft.com/office/drawing/2014/main" id="{F0981430-75C6-6670-A487-50874D6FA6B9}"/>
              </a:ext>
            </a:extLst>
          </p:cNvPr>
          <p:cNvSpPr/>
          <p:nvPr/>
        </p:nvSpPr>
        <p:spPr bwMode="white">
          <a:xfrm>
            <a:off x="4512185" y="3293888"/>
            <a:ext cx="457243" cy="2002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6">
            <a:extLst>
              <a:ext uri="{FF2B5EF4-FFF2-40B4-BE49-F238E27FC236}">
                <a16:creationId xmlns:a16="http://schemas.microsoft.com/office/drawing/2014/main" id="{85CA4838-960D-7B29-A181-F6237180A545}"/>
              </a:ext>
            </a:extLst>
          </p:cNvPr>
          <p:cNvSpPr/>
          <p:nvPr/>
        </p:nvSpPr>
        <p:spPr bwMode="white">
          <a:xfrm>
            <a:off x="7065128" y="3293888"/>
            <a:ext cx="1066901" cy="2097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7">
            <a:extLst>
              <a:ext uri="{FF2B5EF4-FFF2-40B4-BE49-F238E27FC236}">
                <a16:creationId xmlns:a16="http://schemas.microsoft.com/office/drawing/2014/main" id="{01B2215E-E1BC-C2FB-C8D4-924337DC7CBF}"/>
              </a:ext>
            </a:extLst>
          </p:cNvPr>
          <p:cNvSpPr/>
          <p:nvPr/>
        </p:nvSpPr>
        <p:spPr bwMode="white">
          <a:xfrm>
            <a:off x="1968767" y="4047203"/>
            <a:ext cx="866857" cy="1907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8">
            <a:extLst>
              <a:ext uri="{FF2B5EF4-FFF2-40B4-BE49-F238E27FC236}">
                <a16:creationId xmlns:a16="http://schemas.microsoft.com/office/drawing/2014/main" id="{D8DAA5AA-EA12-1DF8-49E8-7840E085B7AD}"/>
              </a:ext>
            </a:extLst>
          </p:cNvPr>
          <p:cNvSpPr/>
          <p:nvPr/>
        </p:nvSpPr>
        <p:spPr bwMode="white">
          <a:xfrm>
            <a:off x="3397653" y="4047203"/>
            <a:ext cx="457243" cy="1907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9">
            <a:extLst>
              <a:ext uri="{FF2B5EF4-FFF2-40B4-BE49-F238E27FC236}">
                <a16:creationId xmlns:a16="http://schemas.microsoft.com/office/drawing/2014/main" id="{18A66ABC-F4EB-CAE2-4BD9-4C6D75E1C58C}"/>
              </a:ext>
            </a:extLst>
          </p:cNvPr>
          <p:cNvSpPr/>
          <p:nvPr/>
        </p:nvSpPr>
        <p:spPr bwMode="white">
          <a:xfrm>
            <a:off x="4407400" y="4047203"/>
            <a:ext cx="666813" cy="2002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0">
            <a:extLst>
              <a:ext uri="{FF2B5EF4-FFF2-40B4-BE49-F238E27FC236}">
                <a16:creationId xmlns:a16="http://schemas.microsoft.com/office/drawing/2014/main" id="{6D9E8B04-8E95-2291-EF4B-67479CE0E10C}"/>
              </a:ext>
            </a:extLst>
          </p:cNvPr>
          <p:cNvSpPr/>
          <p:nvPr/>
        </p:nvSpPr>
        <p:spPr bwMode="white">
          <a:xfrm>
            <a:off x="1768723" y="4419093"/>
            <a:ext cx="3114972" cy="2002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8" name="img_16777215" descr="12.png">
            <a:extLst>
              <a:ext uri="{FF2B5EF4-FFF2-40B4-BE49-F238E27FC236}">
                <a16:creationId xmlns:a16="http://schemas.microsoft.com/office/drawing/2014/main" id="{6F0199E8-61F3-7735-F127-98579B63D29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5038909"/>
            <a:ext cx="8640000" cy="11664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9" name="Rectangle 2">
            <a:extLst>
              <a:ext uri="{FF2B5EF4-FFF2-40B4-BE49-F238E27FC236}">
                <a16:creationId xmlns:a16="http://schemas.microsoft.com/office/drawing/2014/main" id="{7D4589D6-D321-6FD1-31BC-741C3E4D41B1}"/>
              </a:ext>
            </a:extLst>
          </p:cNvPr>
          <p:cNvSpPr/>
          <p:nvPr/>
        </p:nvSpPr>
        <p:spPr bwMode="white">
          <a:xfrm>
            <a:off x="4731281" y="5908940"/>
            <a:ext cx="1876604" cy="2007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534556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PLACING_PICTURE_USER_VIEWPORT" val="{&quot;height&quot;:9804,&quot;width&quot;:11556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全屏显示(4:3)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0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郭 会莲</cp:lastModifiedBy>
  <cp:revision>11</cp:revision>
  <dcterms:created xsi:type="dcterms:W3CDTF">2022-11-09T06:57:19Z</dcterms:created>
  <dcterms:modified xsi:type="dcterms:W3CDTF">2023-01-08T04:41:23Z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A5C1302CB8A946B8AB2D643B65CC3717</vt:lpwstr>
  </property>
</Properties>
</file>