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4" r:id="rId5"/>
    <p:sldId id="265" r:id="rId6"/>
    <p:sldId id="267" r:id="rId7"/>
    <p:sldId id="273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8" r:id="rId19"/>
    <p:sldId id="269" r:id="rId20"/>
    <p:sldId id="270" r:id="rId21"/>
    <p:sldId id="271" r:id="rId22"/>
    <p:sldId id="272" r:id="rId23"/>
    <p:sldId id="285" r:id="rId24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288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8218" y="1598039"/>
            <a:ext cx="295303" cy="304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412"/>
          <a:stretch/>
        </p:blipFill>
        <p:spPr>
          <a:xfrm>
            <a:off x="701796" y="496445"/>
            <a:ext cx="7740408" cy="2932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2333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0.png">
            <a:extLst>
              <a:ext uri="{FF2B5EF4-FFF2-40B4-BE49-F238E27FC236}">
                <a16:creationId xmlns:a16="http://schemas.microsoft.com/office/drawing/2014/main" id="{DC9B9B9B-54B4-1C00-476D-4BB7E5B785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361"/>
          <a:stretch/>
        </p:blipFill>
        <p:spPr>
          <a:xfrm>
            <a:off x="971600" y="2810103"/>
            <a:ext cx="8208912" cy="2851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158"/>
          <a:stretch/>
        </p:blipFill>
        <p:spPr>
          <a:xfrm>
            <a:off x="827584" y="548680"/>
            <a:ext cx="8064896" cy="2046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60647"/>
            <a:ext cx="7992888" cy="6332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983" y="476672"/>
            <a:ext cx="82740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516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2650" y="1471721"/>
            <a:ext cx="3781786" cy="419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8317" y="2252960"/>
            <a:ext cx="943065" cy="409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4127" y="3024671"/>
            <a:ext cx="4362866" cy="419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96476" y="3805910"/>
            <a:ext cx="924013" cy="409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4976" y="4577622"/>
            <a:ext cx="7068224" cy="428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57667" y="5358860"/>
            <a:ext cx="2686306" cy="419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3256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4028" y="2954565"/>
            <a:ext cx="4229503" cy="42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3124" y="2171449"/>
            <a:ext cx="7499316" cy="42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404664"/>
            <a:ext cx="4680520" cy="4250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908720"/>
            <a:ext cx="4752528" cy="3464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29"/>
          <a:stretch/>
        </p:blipFill>
        <p:spPr>
          <a:xfrm>
            <a:off x="2987824" y="2060848"/>
            <a:ext cx="3168352" cy="980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>
            <a:extLst>
              <a:ext uri="{FF2B5EF4-FFF2-40B4-BE49-F238E27FC236}">
                <a16:creationId xmlns:a16="http://schemas.microsoft.com/office/drawing/2014/main" id="{BBA592A4-0C74-75EB-381E-27F6C0BC7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82" b="30716"/>
          <a:stretch/>
        </p:blipFill>
        <p:spPr>
          <a:xfrm>
            <a:off x="2123728" y="3284984"/>
            <a:ext cx="5220096" cy="83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620688"/>
            <a:ext cx="4392488" cy="3704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549000"/>
            <a:ext cx="38516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1196752"/>
            <a:ext cx="4392488" cy="4319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1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32656"/>
            <a:ext cx="8640000" cy="2508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29353" y="1467568"/>
            <a:ext cx="228621" cy="209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>
            <a:extLst>
              <a:ext uri="{FF2B5EF4-FFF2-40B4-BE49-F238E27FC236}">
                <a16:creationId xmlns:a16="http://schemas.microsoft.com/office/drawing/2014/main" id="{225D91DF-0485-88A9-558C-D8D2C59784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840907"/>
            <a:ext cx="8640000" cy="2386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EAE94F47-A1F2-C52C-07D1-38AF8B9F94DA}"/>
              </a:ext>
            </a:extLst>
          </p:cNvPr>
          <p:cNvSpPr/>
          <p:nvPr/>
        </p:nvSpPr>
        <p:spPr bwMode="white">
          <a:xfrm>
            <a:off x="5081636" y="3442230"/>
            <a:ext cx="609658" cy="25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1DAE6176-353A-7AA2-078E-AA4690A2B8FD}"/>
              </a:ext>
            </a:extLst>
          </p:cNvPr>
          <p:cNvSpPr/>
          <p:nvPr/>
        </p:nvSpPr>
        <p:spPr bwMode="white">
          <a:xfrm>
            <a:off x="3738482" y="3900382"/>
            <a:ext cx="609658" cy="26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1D9CB6DB-BF6E-4B82-7479-7E7E83F50845}"/>
              </a:ext>
            </a:extLst>
          </p:cNvPr>
          <p:cNvSpPr/>
          <p:nvPr/>
        </p:nvSpPr>
        <p:spPr bwMode="white">
          <a:xfrm>
            <a:off x="7672683" y="3909927"/>
            <a:ext cx="314355" cy="25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3E970B0F-0BEF-4535-E220-21F5993AE3EE}"/>
              </a:ext>
            </a:extLst>
          </p:cNvPr>
          <p:cNvSpPr/>
          <p:nvPr/>
        </p:nvSpPr>
        <p:spPr bwMode="white">
          <a:xfrm>
            <a:off x="2300070" y="4368078"/>
            <a:ext cx="609658" cy="27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5835CD9A-0CD6-13FA-AE30-51F67F63D852}"/>
              </a:ext>
            </a:extLst>
          </p:cNvPr>
          <p:cNvSpPr/>
          <p:nvPr/>
        </p:nvSpPr>
        <p:spPr bwMode="white">
          <a:xfrm>
            <a:off x="7672683" y="4377623"/>
            <a:ext cx="609658" cy="26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58BE04BA-ED55-FC50-9B9A-553CBB5878DE}"/>
              </a:ext>
            </a:extLst>
          </p:cNvPr>
          <p:cNvSpPr/>
          <p:nvPr/>
        </p:nvSpPr>
        <p:spPr bwMode="white">
          <a:xfrm>
            <a:off x="3205031" y="4845319"/>
            <a:ext cx="600132" cy="25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3354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44105" y="763620"/>
            <a:ext cx="228621" cy="209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82603"/>
            <a:ext cx="8640000" cy="2874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68030" y="2067814"/>
            <a:ext cx="619184" cy="2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191" y="2526188"/>
            <a:ext cx="600132" cy="26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3532" y="2535737"/>
            <a:ext cx="619184" cy="2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5969" y="3003661"/>
            <a:ext cx="1305049" cy="26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4436" y="3022760"/>
            <a:ext cx="228621" cy="210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6.png">
            <a:extLst>
              <a:ext uri="{FF2B5EF4-FFF2-40B4-BE49-F238E27FC236}">
                <a16:creationId xmlns:a16="http://schemas.microsoft.com/office/drawing/2014/main" id="{E226EFAF-69E7-A64A-35CF-59A650583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68"/>
          <a:stretch/>
        </p:blipFill>
        <p:spPr>
          <a:xfrm>
            <a:off x="733057" y="3441596"/>
            <a:ext cx="8158943" cy="1851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2015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034447" y="1236556"/>
            <a:ext cx="590606" cy="267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67148" y="1695140"/>
            <a:ext cx="1200264" cy="27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06090" y="1704694"/>
            <a:ext cx="771598" cy="267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0191" y="2172832"/>
            <a:ext cx="733495" cy="267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95329" y="2172832"/>
            <a:ext cx="1143109" cy="267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C976CFAE-7A38-0764-FED5-686423C74126}"/>
              </a:ext>
            </a:extLst>
          </p:cNvPr>
          <p:cNvSpPr/>
          <p:nvPr/>
        </p:nvSpPr>
        <p:spPr bwMode="white">
          <a:xfrm>
            <a:off x="3347921" y="1227003"/>
            <a:ext cx="590606" cy="267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60648"/>
            <a:ext cx="8640000" cy="5297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22709" y="3138076"/>
            <a:ext cx="5467872" cy="13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11"/>
          <a:stretch/>
        </p:blipFill>
        <p:spPr>
          <a:xfrm>
            <a:off x="539552" y="548680"/>
            <a:ext cx="8388480" cy="4950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3689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15087" y="1377048"/>
            <a:ext cx="1343153" cy="39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25054" y="2111104"/>
            <a:ext cx="447717" cy="39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347" y="2835626"/>
            <a:ext cx="1305049" cy="400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1669" y="2845159"/>
            <a:ext cx="885909" cy="381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4954" y="2835626"/>
            <a:ext cx="885909" cy="400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6.png">
            <a:extLst>
              <a:ext uri="{FF2B5EF4-FFF2-40B4-BE49-F238E27FC236}">
                <a16:creationId xmlns:a16="http://schemas.microsoft.com/office/drawing/2014/main" id="{3EBAAF59-C0E2-9F1A-6211-D17C500DA1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2309"/>
            <a:ext cx="8640000" cy="2238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EFCC6188-6EB1-4935-2E80-3CCD62ECF627}"/>
              </a:ext>
            </a:extLst>
          </p:cNvPr>
          <p:cNvSpPr/>
          <p:nvPr/>
        </p:nvSpPr>
        <p:spPr bwMode="white">
          <a:xfrm>
            <a:off x="2690632" y="4966422"/>
            <a:ext cx="1295523" cy="400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0B1AA634-C515-A996-6B5D-629BAF356128}"/>
              </a:ext>
            </a:extLst>
          </p:cNvPr>
          <p:cNvSpPr/>
          <p:nvPr/>
        </p:nvSpPr>
        <p:spPr bwMode="white">
          <a:xfrm>
            <a:off x="1623730" y="5699997"/>
            <a:ext cx="1276471" cy="400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