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73726-2D3D-4A4B-B143-D95996D3159C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FFFD2-B871-4359-95ED-B31FF42C1A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FFD2-B871-4359-95ED-B31FF42C1A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8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26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61474" y="2150810"/>
            <a:ext cx="2133803" cy="40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5730" y="2866444"/>
            <a:ext cx="2105226" cy="40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6678" y="3582078"/>
            <a:ext cx="2124277" cy="40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1948" y="4297711"/>
            <a:ext cx="2133803" cy="410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6678" y="5022887"/>
            <a:ext cx="2105226" cy="39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6388" y="1984154"/>
            <a:ext cx="390562" cy="381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6388" y="4130885"/>
            <a:ext cx="390562" cy="381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4017" y="5590662"/>
            <a:ext cx="342932" cy="28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2259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8229" y="1454230"/>
            <a:ext cx="3324542" cy="390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399" y="2169139"/>
            <a:ext cx="1285997" cy="390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3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5B852A-87F6-2961-FE73-CA4DEDAF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573016"/>
            <a:ext cx="2592288" cy="67354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B86F9AA-3246-8953-B4F2-3B6E678C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276872"/>
            <a:ext cx="3232957" cy="864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12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7395" y="3284107"/>
            <a:ext cx="400088" cy="381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4550" y="4981262"/>
            <a:ext cx="333406" cy="27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827584" y="692696"/>
            <a:ext cx="8064896" cy="261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19601" y="2608974"/>
            <a:ext cx="390562" cy="38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116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38659" y="2646095"/>
            <a:ext cx="2562469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8659" y="3475099"/>
            <a:ext cx="2552943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6465" y="4304103"/>
            <a:ext cx="2533891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6465" y="5142636"/>
            <a:ext cx="2562469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7992888" cy="3183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B7E4D89D-83B6-8693-3FC6-A3D4E88E8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07"/>
          <a:stretch/>
        </p:blipFill>
        <p:spPr>
          <a:xfrm>
            <a:off x="971600" y="3496159"/>
            <a:ext cx="7416824" cy="3101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14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3113" y="585894"/>
            <a:ext cx="600132" cy="37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399" y="1406200"/>
            <a:ext cx="457243" cy="39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5065" y="2236045"/>
            <a:ext cx="3819889" cy="40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1581" y="3895735"/>
            <a:ext cx="5029680" cy="40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32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2915" y="2915435"/>
            <a:ext cx="1714663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86862" y="2915435"/>
            <a:ext cx="876383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873" y="3631188"/>
            <a:ext cx="876383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9695" y="3631188"/>
            <a:ext cx="1800396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449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6500" y="3499032"/>
            <a:ext cx="819771" cy="39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全屏显示(4:3)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