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622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827584" y="837637"/>
            <a:ext cx="8064896" cy="2591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827584" y="836712"/>
            <a:ext cx="8064896" cy="4348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827584" y="764704"/>
            <a:ext cx="7992888" cy="3858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23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34A44-A2A3-5897-0CF2-DC425FA4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205" y="3429000"/>
            <a:ext cx="4745585" cy="69986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A3F4C74-E6E2-39C5-4732-E78209A9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20" y="2132856"/>
            <a:ext cx="3232957" cy="864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919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611560" y="836712"/>
            <a:ext cx="7920880" cy="343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25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868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353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8A5DE724-9387-4A5C-C8F2-61F75C427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5"/>
          <a:stretch/>
        </p:blipFill>
        <p:spPr>
          <a:xfrm>
            <a:off x="899592" y="3861048"/>
            <a:ext cx="7992408" cy="281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39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718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