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7" r:id="rId7"/>
    <p:sldId id="269" r:id="rId8"/>
    <p:sldId id="272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49"/>
          <a:stretch/>
        </p:blipFill>
        <p:spPr>
          <a:xfrm>
            <a:off x="1184980" y="3140968"/>
            <a:ext cx="6774040" cy="152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7EDA5B-136B-D4F6-6E13-68CA62149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132856"/>
            <a:ext cx="3232957" cy="864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2734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EB4BF625-8C03-C7DD-447B-65A222D834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489277"/>
            <a:ext cx="8640000" cy="71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026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562A1893-8749-E927-F243-FDB223E724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791417"/>
            <a:ext cx="8640000" cy="244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C3E9CE2-DBED-714D-E44E-69D88AB05A56}"/>
              </a:ext>
            </a:extLst>
          </p:cNvPr>
          <p:cNvSpPr/>
          <p:nvPr/>
        </p:nvSpPr>
        <p:spPr bwMode="white">
          <a:xfrm>
            <a:off x="3500335" y="5441587"/>
            <a:ext cx="1752767" cy="2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AE3EF796-EBC7-FFEF-B1AA-6D585352973A}"/>
              </a:ext>
            </a:extLst>
          </p:cNvPr>
          <p:cNvSpPr/>
          <p:nvPr/>
        </p:nvSpPr>
        <p:spPr bwMode="white">
          <a:xfrm>
            <a:off x="6110434" y="5441587"/>
            <a:ext cx="1667034" cy="2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642651A3-6362-AE0E-ED92-07C19DD118F8}"/>
              </a:ext>
            </a:extLst>
          </p:cNvPr>
          <p:cNvSpPr/>
          <p:nvPr/>
        </p:nvSpPr>
        <p:spPr bwMode="white">
          <a:xfrm>
            <a:off x="3500335" y="5851744"/>
            <a:ext cx="1752767" cy="2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A38A7418-D14C-E27B-3D82-8C79C32EB71F}"/>
              </a:ext>
            </a:extLst>
          </p:cNvPr>
          <p:cNvSpPr/>
          <p:nvPr/>
        </p:nvSpPr>
        <p:spPr bwMode="white">
          <a:xfrm>
            <a:off x="5796136" y="5851744"/>
            <a:ext cx="2362425" cy="2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068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3278" y="768937"/>
            <a:ext cx="180992" cy="162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4998" y="1788668"/>
            <a:ext cx="457243" cy="1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4491" y="1788668"/>
            <a:ext cx="457243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0324" y="2131755"/>
            <a:ext cx="1457464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4734" y="2131755"/>
            <a:ext cx="1657508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5329" y="2474843"/>
            <a:ext cx="1057375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10125" y="2474843"/>
            <a:ext cx="1057375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6.png">
            <a:extLst>
              <a:ext uri="{FF2B5EF4-FFF2-40B4-BE49-F238E27FC236}">
                <a16:creationId xmlns:a16="http://schemas.microsoft.com/office/drawing/2014/main" id="{452C045F-593F-7879-571E-8E5E95EA12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827461"/>
            <a:ext cx="8640000" cy="735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FD5DC9C7-64AD-3528-28C6-35A3A6ABA2BE}"/>
              </a:ext>
            </a:extLst>
          </p:cNvPr>
          <p:cNvSpPr/>
          <p:nvPr/>
        </p:nvSpPr>
        <p:spPr bwMode="white">
          <a:xfrm>
            <a:off x="585406" y="3295554"/>
            <a:ext cx="5486923" cy="21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38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5691" y="1772816"/>
            <a:ext cx="1512733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8.png">
            <a:extLst>
              <a:ext uri="{FF2B5EF4-FFF2-40B4-BE49-F238E27FC236}">
                <a16:creationId xmlns:a16="http://schemas.microsoft.com/office/drawing/2014/main" id="{6051EB1D-3BEC-0984-4BF5-06D6BFCF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862129"/>
            <a:ext cx="8640000" cy="1959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1920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5847" y="2091281"/>
            <a:ext cx="866857" cy="2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0423" y="2100835"/>
            <a:ext cx="647761" cy="19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>
            <a:extLst>
              <a:ext uri="{FF2B5EF4-FFF2-40B4-BE49-F238E27FC236}">
                <a16:creationId xmlns:a16="http://schemas.microsoft.com/office/drawing/2014/main" id="{D72D9FBF-8670-D597-F768-C085049360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426617"/>
            <a:ext cx="8640000" cy="259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585BCDD6-7AA0-FA72-3BBC-DD7535B6EEA0}"/>
              </a:ext>
            </a:extLst>
          </p:cNvPr>
          <p:cNvSpPr/>
          <p:nvPr/>
        </p:nvSpPr>
        <p:spPr bwMode="white">
          <a:xfrm>
            <a:off x="3948052" y="2903198"/>
            <a:ext cx="180992" cy="1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1.png">
            <a:extLst>
              <a:ext uri="{FF2B5EF4-FFF2-40B4-BE49-F238E27FC236}">
                <a16:creationId xmlns:a16="http://schemas.microsoft.com/office/drawing/2014/main" id="{80EFF6E4-86E0-CF4C-6857-8B13E5B4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009786"/>
            <a:ext cx="8640000" cy="122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76F060A5-9180-A56A-A1C7-16741B7E199E}"/>
              </a:ext>
            </a:extLst>
          </p:cNvPr>
          <p:cNvSpPr/>
          <p:nvPr/>
        </p:nvSpPr>
        <p:spPr bwMode="white">
          <a:xfrm>
            <a:off x="575880" y="5927748"/>
            <a:ext cx="6906284" cy="20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181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