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7" r:id="rId7"/>
    <p:sldId id="273" r:id="rId8"/>
    <p:sldId id="274" r:id="rId9"/>
    <p:sldId id="275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68" r:id="rId18"/>
    <p:sldId id="269" r:id="rId19"/>
    <p:sldId id="270" r:id="rId20"/>
    <p:sldId id="271" r:id="rId21"/>
    <p:sldId id="272" r:id="rId22"/>
    <p:sldId id="286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96435"/>
            <a:ext cx="8640000" cy="3061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0776" y="1359653"/>
            <a:ext cx="1743241" cy="391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4491" y="2103524"/>
            <a:ext cx="876383" cy="40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925" y="2856933"/>
            <a:ext cx="876383" cy="400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8.png">
            <a:extLst>
              <a:ext uri="{FF2B5EF4-FFF2-40B4-BE49-F238E27FC236}">
                <a16:creationId xmlns:a16="http://schemas.microsoft.com/office/drawing/2014/main" id="{3E762528-3438-CD04-F888-0F7D366A15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56992"/>
            <a:ext cx="8640000" cy="2903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0F3AAC0-700F-21D2-9EE5-E4AF79219F80}"/>
              </a:ext>
            </a:extLst>
          </p:cNvPr>
          <p:cNvSpPr/>
          <p:nvPr/>
        </p:nvSpPr>
        <p:spPr bwMode="white">
          <a:xfrm>
            <a:off x="6767722" y="4264239"/>
            <a:ext cx="876383" cy="40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AD034DB-0442-E72B-9D17-E132693070A8}"/>
              </a:ext>
            </a:extLst>
          </p:cNvPr>
          <p:cNvSpPr/>
          <p:nvPr/>
        </p:nvSpPr>
        <p:spPr bwMode="white">
          <a:xfrm>
            <a:off x="1652308" y="5028237"/>
            <a:ext cx="885909" cy="391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32656"/>
            <a:ext cx="8640000" cy="3225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77248" y="599879"/>
            <a:ext cx="1333627" cy="40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925" y="1344287"/>
            <a:ext cx="3292019" cy="40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2154" y="2107783"/>
            <a:ext cx="2848246" cy="40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450" y="2861734"/>
            <a:ext cx="1714663" cy="400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66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9706" y="595532"/>
            <a:ext cx="276251" cy="3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3748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9943"/>
            <a:ext cx="8640000" cy="554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641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6760" y="614352"/>
            <a:ext cx="295303" cy="30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0035" y="2920923"/>
            <a:ext cx="1305049" cy="40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6926" y="3712019"/>
            <a:ext cx="1781345" cy="390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6915" y="4484053"/>
            <a:ext cx="1686085" cy="40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3223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69" y="1262062"/>
            <a:ext cx="7020595" cy="40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2044119"/>
            <a:ext cx="7258743" cy="391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2826176"/>
            <a:ext cx="1057375" cy="40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5.png">
            <a:extLst>
              <a:ext uri="{FF2B5EF4-FFF2-40B4-BE49-F238E27FC236}">
                <a16:creationId xmlns:a16="http://schemas.microsoft.com/office/drawing/2014/main" id="{BA6CCAB0-0DC2-7C14-E39D-B2AF037F15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56992"/>
            <a:ext cx="8640000" cy="3061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BFF1B34-D034-A19A-0139-427325848AD2}"/>
              </a:ext>
            </a:extLst>
          </p:cNvPr>
          <p:cNvSpPr/>
          <p:nvPr/>
        </p:nvSpPr>
        <p:spPr bwMode="white">
          <a:xfrm>
            <a:off x="949495" y="4262946"/>
            <a:ext cx="7030121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6FE92699-4AD9-73F1-B2A4-85403948D3EC}"/>
              </a:ext>
            </a:extLst>
          </p:cNvPr>
          <p:cNvSpPr/>
          <p:nvPr/>
        </p:nvSpPr>
        <p:spPr bwMode="white">
          <a:xfrm>
            <a:off x="730399" y="5044927"/>
            <a:ext cx="7230165" cy="40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9557BAAD-00A7-CDB9-5FC7-1AF27A271140}"/>
              </a:ext>
            </a:extLst>
          </p:cNvPr>
          <p:cNvSpPr/>
          <p:nvPr/>
        </p:nvSpPr>
        <p:spPr bwMode="white">
          <a:xfrm>
            <a:off x="739925" y="5826909"/>
            <a:ext cx="1057375" cy="39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549000"/>
            <a:ext cx="49793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3" y="260648"/>
            <a:ext cx="4788619" cy="59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436887"/>
            <a:ext cx="4680520" cy="5984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085" b="26954"/>
          <a:stretch/>
        </p:blipFill>
        <p:spPr>
          <a:xfrm>
            <a:off x="3150082" y="3212976"/>
            <a:ext cx="2843832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D4DE68-9C26-C43A-A2CA-08EB6D5E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20" y="2132856"/>
            <a:ext cx="3232957" cy="8640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48680"/>
            <a:ext cx="4752528" cy="3804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4945543" cy="3816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69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243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3728" y="2060848"/>
            <a:ext cx="504055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65B95B80-0D49-4858-64C0-DBACA82D928F}"/>
              </a:ext>
            </a:extLst>
          </p:cNvPr>
          <p:cNvSpPr/>
          <p:nvPr/>
        </p:nvSpPr>
        <p:spPr bwMode="white">
          <a:xfrm>
            <a:off x="4319972" y="2060848"/>
            <a:ext cx="504055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3D1DDFFC-AB16-78D8-9D75-455E5868B1A1}"/>
              </a:ext>
            </a:extLst>
          </p:cNvPr>
          <p:cNvSpPr/>
          <p:nvPr/>
        </p:nvSpPr>
        <p:spPr bwMode="white">
          <a:xfrm>
            <a:off x="7596337" y="2057146"/>
            <a:ext cx="648072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E462E5E8-AAF9-0175-D897-8E9CB362E9B7}"/>
              </a:ext>
            </a:extLst>
          </p:cNvPr>
          <p:cNvSpPr/>
          <p:nvPr/>
        </p:nvSpPr>
        <p:spPr bwMode="white">
          <a:xfrm>
            <a:off x="1403648" y="2528247"/>
            <a:ext cx="720080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58FD79DA-1386-23D3-8DF3-AD9231981C23}"/>
              </a:ext>
            </a:extLst>
          </p:cNvPr>
          <p:cNvSpPr/>
          <p:nvPr/>
        </p:nvSpPr>
        <p:spPr bwMode="white">
          <a:xfrm>
            <a:off x="5003808" y="2528246"/>
            <a:ext cx="504055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4C139D4A-2F03-1254-1626-0EF5431039BB}"/>
              </a:ext>
            </a:extLst>
          </p:cNvPr>
          <p:cNvSpPr/>
          <p:nvPr/>
        </p:nvSpPr>
        <p:spPr bwMode="white">
          <a:xfrm>
            <a:off x="7524328" y="2528245"/>
            <a:ext cx="360039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2.png">
            <a:extLst>
              <a:ext uri="{FF2B5EF4-FFF2-40B4-BE49-F238E27FC236}">
                <a16:creationId xmlns:a16="http://schemas.microsoft.com/office/drawing/2014/main" id="{F6706BF4-B842-D7CD-E35E-4FF544C51E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980313"/>
            <a:ext cx="8640000" cy="1510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2EA37E9D-A61F-ECD7-1E78-6695B84766DD}"/>
              </a:ext>
            </a:extLst>
          </p:cNvPr>
          <p:cNvSpPr/>
          <p:nvPr/>
        </p:nvSpPr>
        <p:spPr bwMode="white">
          <a:xfrm>
            <a:off x="4271933" y="3611338"/>
            <a:ext cx="609658" cy="24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BCED5D6B-0970-F694-4F7A-86FB30D0C18B}"/>
              </a:ext>
            </a:extLst>
          </p:cNvPr>
          <p:cNvSpPr/>
          <p:nvPr/>
        </p:nvSpPr>
        <p:spPr bwMode="white">
          <a:xfrm>
            <a:off x="1280798" y="4070265"/>
            <a:ext cx="323880" cy="26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AF260868-40BE-8826-4011-7CA13A0D1E2E}"/>
              </a:ext>
            </a:extLst>
          </p:cNvPr>
          <p:cNvSpPr/>
          <p:nvPr/>
        </p:nvSpPr>
        <p:spPr bwMode="white">
          <a:xfrm>
            <a:off x="4043312" y="4070265"/>
            <a:ext cx="314355" cy="26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34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0840" y="1160030"/>
            <a:ext cx="247673" cy="21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366" y="2096161"/>
            <a:ext cx="228621" cy="21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28B8151D-5AD9-26D8-E42C-B8DA282EA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2"/>
          <a:stretch/>
        </p:blipFill>
        <p:spPr>
          <a:xfrm>
            <a:off x="720048" y="2910807"/>
            <a:ext cx="8172432" cy="1888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7E75D01-B420-C4B7-B818-EBF12EFCB474}"/>
              </a:ext>
            </a:extLst>
          </p:cNvPr>
          <p:cNvSpPr/>
          <p:nvPr/>
        </p:nvSpPr>
        <p:spPr bwMode="white">
          <a:xfrm>
            <a:off x="2806222" y="3044322"/>
            <a:ext cx="209570" cy="20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C55983CD-3BD5-F943-8862-A6ED88621147}"/>
              </a:ext>
            </a:extLst>
          </p:cNvPr>
          <p:cNvSpPr/>
          <p:nvPr/>
        </p:nvSpPr>
        <p:spPr bwMode="white">
          <a:xfrm>
            <a:off x="3358724" y="3978933"/>
            <a:ext cx="219095" cy="20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42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0597" y="1735448"/>
            <a:ext cx="619184" cy="257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2041" y="2192786"/>
            <a:ext cx="609658" cy="27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4522" y="2202314"/>
            <a:ext cx="619184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8624" y="2202314"/>
            <a:ext cx="619184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>
            <a:extLst>
              <a:ext uri="{FF2B5EF4-FFF2-40B4-BE49-F238E27FC236}">
                <a16:creationId xmlns:a16="http://schemas.microsoft.com/office/drawing/2014/main" id="{90AB03C6-4F54-20D1-05AD-1542F3540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45"/>
          <a:stretch/>
        </p:blipFill>
        <p:spPr>
          <a:xfrm>
            <a:off x="971600" y="3054162"/>
            <a:ext cx="7884400" cy="142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25B2EE32-5644-4679-2F8B-C8B94B57DCA0}"/>
              </a:ext>
            </a:extLst>
          </p:cNvPr>
          <p:cNvSpPr/>
          <p:nvPr/>
        </p:nvSpPr>
        <p:spPr bwMode="white">
          <a:xfrm>
            <a:off x="1362162" y="4069138"/>
            <a:ext cx="1009746" cy="27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E4C78477-A5EB-BB70-C57D-753DED047232}"/>
              </a:ext>
            </a:extLst>
          </p:cNvPr>
          <p:cNvSpPr/>
          <p:nvPr/>
        </p:nvSpPr>
        <p:spPr bwMode="white">
          <a:xfrm>
            <a:off x="1495525" y="3599951"/>
            <a:ext cx="7144432" cy="27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5607"/>
            <a:ext cx="8640000" cy="3667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2141" y="1159059"/>
            <a:ext cx="609658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50906" y="1159059"/>
            <a:ext cx="609658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5845" y="2111654"/>
            <a:ext cx="219095" cy="20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95640"/>
            <a:ext cx="8640000" cy="4661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9902" y="1506119"/>
            <a:ext cx="447717" cy="381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0299" y="1506119"/>
            <a:ext cx="876383" cy="4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3596" y="2259212"/>
            <a:ext cx="2152855" cy="4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9980" y="3002773"/>
            <a:ext cx="895435" cy="4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1832" y="3765399"/>
            <a:ext cx="5839382" cy="4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16264" y="4547091"/>
            <a:ext cx="771598" cy="36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31413" y="4518492"/>
            <a:ext cx="2571995" cy="4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78"/>
          <a:stretch/>
        </p:blipFill>
        <p:spPr>
          <a:xfrm>
            <a:off x="720024" y="476672"/>
            <a:ext cx="8028440" cy="523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3849" y="600534"/>
            <a:ext cx="1285997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3474" y="1353236"/>
            <a:ext cx="866857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4919" y="1343708"/>
            <a:ext cx="2676780" cy="4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6981" y="2849113"/>
            <a:ext cx="1295523" cy="4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83155" y="3601816"/>
            <a:ext cx="447717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3044" y="4364046"/>
            <a:ext cx="866857" cy="38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6132" y="4354518"/>
            <a:ext cx="885909" cy="4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63089" y="5116748"/>
            <a:ext cx="2562469" cy="4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416" b="13315"/>
          <a:stretch/>
        </p:blipFill>
        <p:spPr>
          <a:xfrm>
            <a:off x="216000" y="260649"/>
            <a:ext cx="5652144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6.png">
            <a:extLst>
              <a:ext uri="{FF2B5EF4-FFF2-40B4-BE49-F238E27FC236}">
                <a16:creationId xmlns:a16="http://schemas.microsoft.com/office/drawing/2014/main" id="{49956FD3-EB7B-705F-B8F7-D2D455EDFF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337703"/>
            <a:ext cx="8640000" cy="5376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99D29CD7-F9DE-F5DB-2284-72E354D59701}"/>
              </a:ext>
            </a:extLst>
          </p:cNvPr>
          <p:cNvSpPr/>
          <p:nvPr/>
        </p:nvSpPr>
        <p:spPr bwMode="white">
          <a:xfrm>
            <a:off x="2492692" y="3901922"/>
            <a:ext cx="2143329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9053919C-B3B2-4F24-AB42-A6C5032B860C}"/>
              </a:ext>
            </a:extLst>
          </p:cNvPr>
          <p:cNvSpPr/>
          <p:nvPr/>
        </p:nvSpPr>
        <p:spPr bwMode="white">
          <a:xfrm>
            <a:off x="4817014" y="4664515"/>
            <a:ext cx="2133803" cy="39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CDFA3E94-EC86-80DB-6C84-C5888CB77BA0}"/>
              </a:ext>
            </a:extLst>
          </p:cNvPr>
          <p:cNvSpPr/>
          <p:nvPr/>
        </p:nvSpPr>
        <p:spPr bwMode="white">
          <a:xfrm>
            <a:off x="4817014" y="5408043"/>
            <a:ext cx="2143329" cy="40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B9A15EA9-668A-CB86-3D2F-F5C7E1708FD7}"/>
              </a:ext>
            </a:extLst>
          </p:cNvPr>
          <p:cNvSpPr/>
          <p:nvPr/>
        </p:nvSpPr>
        <p:spPr bwMode="white">
          <a:xfrm>
            <a:off x="2483166" y="6180168"/>
            <a:ext cx="2133803" cy="390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