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61" r:id="rId4"/>
    <p:sldId id="263" r:id="rId5"/>
    <p:sldId id="265" r:id="rId6"/>
    <p:sldId id="266" r:id="rId7"/>
    <p:sldId id="272" r:id="rId8"/>
    <p:sldId id="273" r:id="rId9"/>
    <p:sldId id="274" r:id="rId10"/>
    <p:sldId id="275" r:id="rId11"/>
    <p:sldId id="277" r:id="rId12"/>
    <p:sldId id="278" r:id="rId13"/>
    <p:sldId id="280" r:id="rId14"/>
    <p:sldId id="282" r:id="rId15"/>
    <p:sldId id="284" r:id="rId16"/>
    <p:sldId id="285" r:id="rId17"/>
    <p:sldId id="286" r:id="rId18"/>
    <p:sldId id="267" r:id="rId19"/>
    <p:sldId id="268" r:id="rId20"/>
    <p:sldId id="269" r:id="rId21"/>
    <p:sldId id="270" r:id="rId22"/>
    <p:sldId id="271" r:id="rId23"/>
    <p:sldId id="287" r:id="rId24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5042C-55EC-4E7E-9CCF-9C804EB9698E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4FFCF-7A97-4127-A82F-E91305A070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58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4FFCF-7A97-4127-A82F-E91305A070A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32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05130"/>
            <a:ext cx="8640000" cy="2892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0187" y="657883"/>
            <a:ext cx="1790871" cy="391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7993" y="1373916"/>
            <a:ext cx="2781565" cy="400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7927" y="2089948"/>
            <a:ext cx="2867298" cy="391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6.png">
            <a:extLst>
              <a:ext uri="{FF2B5EF4-FFF2-40B4-BE49-F238E27FC236}">
                <a16:creationId xmlns:a16="http://schemas.microsoft.com/office/drawing/2014/main" id="{75023901-96DF-8672-5083-72EEEEE63FC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27" y="3359712"/>
            <a:ext cx="8640000" cy="2809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F28893FC-4E68-D3DA-C9EF-D7EB5737F200}"/>
              </a:ext>
            </a:extLst>
          </p:cNvPr>
          <p:cNvSpPr/>
          <p:nvPr/>
        </p:nvSpPr>
        <p:spPr bwMode="white">
          <a:xfrm>
            <a:off x="7395751" y="3512623"/>
            <a:ext cx="304829" cy="31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4444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9946" y="2938325"/>
            <a:ext cx="2705358" cy="40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72625" y="3653645"/>
            <a:ext cx="914487" cy="410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01070" y="4378503"/>
            <a:ext cx="885909" cy="391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D119047-BD8A-9F6E-6299-8F115ED865D2}"/>
              </a:ext>
            </a:extLst>
          </p:cNvPr>
          <p:cNvGrpSpPr/>
          <p:nvPr/>
        </p:nvGrpSpPr>
        <p:grpSpPr>
          <a:xfrm>
            <a:off x="251520" y="620688"/>
            <a:ext cx="8352448" cy="4824536"/>
            <a:chOff x="252000" y="548680"/>
            <a:chExt cx="8640000" cy="5079352"/>
          </a:xfrm>
        </p:grpSpPr>
        <p:pic>
          <p:nvPicPr>
            <p:cNvPr id="2" name="img_16777215" descr="18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2000" y="548680"/>
              <a:ext cx="8640000" cy="208816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img_16777215" descr="19.png">
              <a:extLst>
                <a:ext uri="{FF2B5EF4-FFF2-40B4-BE49-F238E27FC236}">
                  <a16:creationId xmlns:a16="http://schemas.microsoft.com/office/drawing/2014/main" id="{E0AE6FD9-32DF-1D76-A882-9ED36627D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134"/>
            <a:stretch/>
          </p:blipFill>
          <p:spPr>
            <a:xfrm>
              <a:off x="899592" y="2740582"/>
              <a:ext cx="7992408" cy="288745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92" y="260648"/>
            <a:ext cx="8064416" cy="4262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1.png">
            <a:extLst>
              <a:ext uri="{FF2B5EF4-FFF2-40B4-BE49-F238E27FC236}">
                <a16:creationId xmlns:a16="http://schemas.microsoft.com/office/drawing/2014/main" id="{E2F0B1D2-A257-9871-EFAE-B5B0255F6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1"/>
          <a:stretch/>
        </p:blipFill>
        <p:spPr>
          <a:xfrm>
            <a:off x="539792" y="4407548"/>
            <a:ext cx="7776624" cy="2005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16" y="332656"/>
            <a:ext cx="8460456" cy="315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3.png">
            <a:extLst>
              <a:ext uri="{FF2B5EF4-FFF2-40B4-BE49-F238E27FC236}">
                <a16:creationId xmlns:a16="http://schemas.microsoft.com/office/drawing/2014/main" id="{9D47B446-3673-6ED1-839D-B8F8596737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16" y="3429000"/>
            <a:ext cx="8460456" cy="2964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2329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4930" y="1383627"/>
            <a:ext cx="2438632" cy="410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64996" y="1383627"/>
            <a:ext cx="1114531" cy="410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6959" y="2156926"/>
            <a:ext cx="1105005" cy="391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45900" y="2147379"/>
            <a:ext cx="1552723" cy="400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6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3455835"/>
            <a:ext cx="3543638" cy="410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976" y="4209614"/>
            <a:ext cx="5077309" cy="410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9296" y="3455835"/>
            <a:ext cx="4019933" cy="410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7499" y="2692514"/>
            <a:ext cx="1381256" cy="410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4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45812" y="1146805"/>
            <a:ext cx="904961" cy="419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12141" y="1910292"/>
            <a:ext cx="1800396" cy="419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6694" y="2673780"/>
            <a:ext cx="885909" cy="400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45371" y="2673780"/>
            <a:ext cx="1790871" cy="419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8502" y="4945155"/>
            <a:ext cx="7547914" cy="419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2656"/>
            <a:ext cx="4752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549001"/>
            <a:ext cx="5031777" cy="5184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19" b="20683"/>
          <a:stretch/>
        </p:blipFill>
        <p:spPr>
          <a:xfrm>
            <a:off x="3402110" y="2996885"/>
            <a:ext cx="2339776" cy="1124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1E026B-4F35-AD3F-A8A1-BF0EFFEFF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20" y="2132856"/>
            <a:ext cx="3232957" cy="86402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764704"/>
            <a:ext cx="5112568" cy="3408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404664"/>
            <a:ext cx="4536504" cy="5863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764705"/>
            <a:ext cx="4940402" cy="5112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97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2532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19933" y="1685909"/>
            <a:ext cx="219095" cy="210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>
            <a:extLst>
              <a:ext uri="{FF2B5EF4-FFF2-40B4-BE49-F238E27FC236}">
                <a16:creationId xmlns:a16="http://schemas.microsoft.com/office/drawing/2014/main" id="{F318D4F7-7828-D4BF-FB1C-57793B1025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081167"/>
            <a:ext cx="8640000" cy="1971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1A5CE0AD-B1F6-EC68-FF6E-4E5521FFAE67}"/>
              </a:ext>
            </a:extLst>
          </p:cNvPr>
          <p:cNvSpPr/>
          <p:nvPr/>
        </p:nvSpPr>
        <p:spPr bwMode="white">
          <a:xfrm>
            <a:off x="3333715" y="3703121"/>
            <a:ext cx="323880" cy="258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38A25C67-294E-163D-708D-A2370CD52AB9}"/>
              </a:ext>
            </a:extLst>
          </p:cNvPr>
          <p:cNvSpPr/>
          <p:nvPr/>
        </p:nvSpPr>
        <p:spPr bwMode="white">
          <a:xfrm>
            <a:off x="5124586" y="3712690"/>
            <a:ext cx="314355" cy="248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773CF12D-3BE3-03BA-4CF3-95A44C21B876}"/>
              </a:ext>
            </a:extLst>
          </p:cNvPr>
          <p:cNvSpPr/>
          <p:nvPr/>
        </p:nvSpPr>
        <p:spPr bwMode="white">
          <a:xfrm>
            <a:off x="6305799" y="3703121"/>
            <a:ext cx="323880" cy="26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2912F7C1-EB1D-07EF-EFB4-84E89DCD1031}"/>
              </a:ext>
            </a:extLst>
          </p:cNvPr>
          <p:cNvSpPr/>
          <p:nvPr/>
        </p:nvSpPr>
        <p:spPr bwMode="white">
          <a:xfrm>
            <a:off x="1123704" y="4181548"/>
            <a:ext cx="590606" cy="258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8B2A9538-3FC0-D4A8-CA60-52358814DEF4}"/>
              </a:ext>
            </a:extLst>
          </p:cNvPr>
          <p:cNvSpPr/>
          <p:nvPr/>
        </p:nvSpPr>
        <p:spPr bwMode="white">
          <a:xfrm>
            <a:off x="7506063" y="4181548"/>
            <a:ext cx="600132" cy="258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41D80430-718B-98A6-87D9-2DF869252995}"/>
              </a:ext>
            </a:extLst>
          </p:cNvPr>
          <p:cNvSpPr/>
          <p:nvPr/>
        </p:nvSpPr>
        <p:spPr bwMode="white">
          <a:xfrm>
            <a:off x="3419448" y="4659975"/>
            <a:ext cx="619184" cy="26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2418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24965" y="1136269"/>
            <a:ext cx="228621" cy="210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1790" y="1529528"/>
            <a:ext cx="409906" cy="295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>
            <a:extLst>
              <a:ext uri="{FF2B5EF4-FFF2-40B4-BE49-F238E27FC236}">
                <a16:creationId xmlns:a16="http://schemas.microsoft.com/office/drawing/2014/main" id="{4D51453B-FAC3-74AA-6F96-D8F5D10DB0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9"/>
          <a:stretch/>
        </p:blipFill>
        <p:spPr>
          <a:xfrm>
            <a:off x="755576" y="2935036"/>
            <a:ext cx="8136424" cy="2055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DC17F1D5-69C0-CC54-6EEC-02DBC53EE0E8}"/>
              </a:ext>
            </a:extLst>
          </p:cNvPr>
          <p:cNvSpPr/>
          <p:nvPr/>
        </p:nvSpPr>
        <p:spPr bwMode="white">
          <a:xfrm>
            <a:off x="8300096" y="3097566"/>
            <a:ext cx="238147" cy="210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54DEFFCE-7ECB-9BAD-6C8A-06D79D5B29EE}"/>
              </a:ext>
            </a:extLst>
          </p:cNvPr>
          <p:cNvSpPr/>
          <p:nvPr/>
        </p:nvSpPr>
        <p:spPr bwMode="white">
          <a:xfrm>
            <a:off x="8309622" y="3575598"/>
            <a:ext cx="219095" cy="210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08BDF44C-058B-F40C-4E4F-E3AA49282778}"/>
              </a:ext>
            </a:extLst>
          </p:cNvPr>
          <p:cNvSpPr/>
          <p:nvPr/>
        </p:nvSpPr>
        <p:spPr bwMode="white">
          <a:xfrm>
            <a:off x="8290570" y="4063190"/>
            <a:ext cx="247673" cy="200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72187DD9-BACA-FD84-6EA0-B9367B89EC16}"/>
              </a:ext>
            </a:extLst>
          </p:cNvPr>
          <p:cNvSpPr/>
          <p:nvPr/>
        </p:nvSpPr>
        <p:spPr bwMode="white">
          <a:xfrm>
            <a:off x="8300096" y="4541221"/>
            <a:ext cx="228621" cy="210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3304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81276" y="1608920"/>
            <a:ext cx="228621" cy="21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90801" y="2086506"/>
            <a:ext cx="219095" cy="21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2224" y="2573644"/>
            <a:ext cx="257199" cy="21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81276" y="3538368"/>
            <a:ext cx="228621" cy="200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3473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81195" y="3091510"/>
            <a:ext cx="619184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3874" y="3091510"/>
            <a:ext cx="609658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8427" y="3568671"/>
            <a:ext cx="3286438" cy="27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32656"/>
            <a:ext cx="8640000" cy="5146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19739" y="1323922"/>
            <a:ext cx="1362205" cy="314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4367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78"/>
          <a:stretch/>
        </p:blipFill>
        <p:spPr>
          <a:xfrm>
            <a:off x="504000" y="404664"/>
            <a:ext cx="8028440" cy="4361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全屏显示(4:3)</PresentationFormat>
  <Paragraphs>1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