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8" r:id="rId9"/>
    <p:sldId id="270" r:id="rId10"/>
    <p:sldId id="272" r:id="rId11"/>
    <p:sldId id="274" r:id="rId12"/>
    <p:sldId id="275" r:id="rId13"/>
    <p:sldId id="276" r:id="rId14"/>
    <p:sldId id="277" r:id="rId15"/>
    <p:sldId id="278" r:id="rId16"/>
    <p:sldId id="280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5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7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9206" y="948683"/>
            <a:ext cx="618842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289" y="948683"/>
            <a:ext cx="314181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8859" y="967740"/>
            <a:ext cx="209454" cy="219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9140" y="1529919"/>
            <a:ext cx="228495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5057" y="1529919"/>
            <a:ext cx="704528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5074" y="1510862"/>
            <a:ext cx="333223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5553" y="2101627"/>
            <a:ext cx="228495" cy="219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544" y="4749768"/>
            <a:ext cx="11520000" cy="1716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8329444" y="4873749"/>
            <a:ext cx="618842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7158403" y="5436436"/>
            <a:ext cx="1647074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188948" y="6008660"/>
            <a:ext cx="628363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531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39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393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1735" y="3055293"/>
            <a:ext cx="8958942" cy="28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264" y="3617670"/>
            <a:ext cx="1056793" cy="27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6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1492171"/>
            <a:ext cx="628363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4049" y="1492171"/>
            <a:ext cx="628363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0330" y="2054617"/>
            <a:ext cx="2580099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4297" y="2626596"/>
            <a:ext cx="6607338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785" y="3189042"/>
            <a:ext cx="6150347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6876" y="3751488"/>
            <a:ext cx="628363" cy="26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00727" y="3751488"/>
            <a:ext cx="628363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43140" y="3751488"/>
            <a:ext cx="628363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649932"/>
            <a:ext cx="11520000" cy="1742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680495" y="5411817"/>
            <a:ext cx="3779702" cy="28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11305" y="5973708"/>
            <a:ext cx="6835834" cy="28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40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09" y="2743285"/>
            <a:ext cx="4952381" cy="13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20000"/>
            <a:ext cx="11520000" cy="324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7219" y="1359651"/>
            <a:ext cx="618842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7053" y="1359651"/>
            <a:ext cx="609322" cy="2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6872" y="1359651"/>
            <a:ext cx="333223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4822" y="1894284"/>
            <a:ext cx="333223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045" y="2428918"/>
            <a:ext cx="599801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8921" y="2428918"/>
            <a:ext cx="618842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80161" y="2428918"/>
            <a:ext cx="637884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3417" y="2963552"/>
            <a:ext cx="628363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9533" y="2963552"/>
            <a:ext cx="637884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3070" y="3498186"/>
            <a:ext cx="628363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20000"/>
            <a:ext cx="11520000" cy="426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1070" y="1349046"/>
            <a:ext cx="218975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830" y="3483993"/>
            <a:ext cx="209454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5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1351582"/>
            <a:ext cx="228495" cy="22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79818"/>
            <a:ext cx="11520000" cy="371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908000" y="3490079"/>
            <a:ext cx="218975" cy="2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879438" y="4557396"/>
            <a:ext cx="266578" cy="2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898479" y="5634243"/>
            <a:ext cx="238016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5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1340010"/>
            <a:ext cx="323702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0909" y="1330472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4231" y="1349549"/>
            <a:ext cx="333223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0132" y="1349549"/>
            <a:ext cx="333223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3454" y="1349549"/>
            <a:ext cx="333223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9355" y="1349549"/>
            <a:ext cx="323702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4528" y="1921866"/>
            <a:ext cx="323702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10909" y="1902789"/>
            <a:ext cx="34274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04991" y="2007714"/>
            <a:ext cx="333223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80892" y="1902789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13454" y="1912328"/>
            <a:ext cx="323702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79834" y="1902789"/>
            <a:ext cx="34274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1917" y="2465568"/>
            <a:ext cx="12091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55603" y="2475107"/>
            <a:ext cx="894942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244528" y="3028347"/>
            <a:ext cx="1856529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62446" y="4172982"/>
            <a:ext cx="12091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57057" y="4735761"/>
            <a:ext cx="1199603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9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006563"/>
            <a:ext cx="1637553" cy="27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3140646"/>
            <a:ext cx="7778380" cy="28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571818"/>
            <a:ext cx="11520000" cy="2317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06498" y="4277693"/>
            <a:ext cx="3684495" cy="28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16019" y="5412817"/>
            <a:ext cx="4836495" cy="27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689610"/>
            <a:ext cx="11520000" cy="273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7521" y="1347446"/>
            <a:ext cx="3027570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6678" y="1919477"/>
            <a:ext cx="618842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2033" y="2481975"/>
            <a:ext cx="618842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8496" y="2481975"/>
            <a:ext cx="1180561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372" y="2481975"/>
            <a:ext cx="2465851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425825"/>
            <a:ext cx="11520000" cy="235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337655" y="3625860"/>
            <a:ext cx="923504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709953" y="4187865"/>
            <a:ext cx="1209123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393788" y="4187865"/>
            <a:ext cx="1199603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157093" y="5321399"/>
            <a:ext cx="1209123" cy="28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803507" y="5330925"/>
            <a:ext cx="1209123" cy="27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600349"/>
            <a:ext cx="11520000" cy="2252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852936"/>
            <a:ext cx="11520000" cy="322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2023-01-07T05:31:26Z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