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4836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69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4280" y="901063"/>
            <a:ext cx="1523305" cy="28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9933" y="901063"/>
            <a:ext cx="628363" cy="28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05057" y="1453784"/>
            <a:ext cx="923504" cy="266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4049" y="1453784"/>
            <a:ext cx="1199603" cy="276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08661" y="1444255"/>
            <a:ext cx="933024" cy="28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19239" y="2006505"/>
            <a:ext cx="2780033" cy="276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87404" y="3645609"/>
            <a:ext cx="10263272" cy="276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2264" y="4188800"/>
            <a:ext cx="5283966" cy="28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86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20" y="1052736"/>
            <a:ext cx="11520000" cy="3855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6075" y="598381"/>
            <a:ext cx="11520000" cy="509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79" y="1148252"/>
            <a:ext cx="11520000" cy="3720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6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543"/>
          <a:stretch/>
        </p:blipFill>
        <p:spPr>
          <a:xfrm>
            <a:off x="551384" y="4869160"/>
            <a:ext cx="11520000" cy="1175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988"/>
          <a:stretch/>
        </p:blipFill>
        <p:spPr>
          <a:xfrm>
            <a:off x="649147" y="1052736"/>
            <a:ext cx="11520000" cy="2794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33775" y="1198952"/>
            <a:ext cx="2361123" cy="285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23196" y="1198952"/>
            <a:ext cx="2065983" cy="285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28915" y="1779987"/>
            <a:ext cx="599801" cy="219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66072" y="2856330"/>
            <a:ext cx="1361454" cy="285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96353" y="3408790"/>
            <a:ext cx="5550545" cy="285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53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6925" y="1940586"/>
            <a:ext cx="8616198" cy="27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09322" y="2512735"/>
            <a:ext cx="257057" cy="209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23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1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2636912"/>
            <a:ext cx="4980952" cy="142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3616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5549" y="1451712"/>
            <a:ext cx="628363" cy="27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04525" y="1451712"/>
            <a:ext cx="647404" cy="27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3682" y="2062387"/>
            <a:ext cx="628363" cy="27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7301" y="2071929"/>
            <a:ext cx="628363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96458" y="2682604"/>
            <a:ext cx="323702" cy="27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28888" y="2673062"/>
            <a:ext cx="637884" cy="28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51929" y="2682604"/>
            <a:ext cx="637884" cy="27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73682" y="3293278"/>
            <a:ext cx="618842" cy="27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29219" y="3283736"/>
            <a:ext cx="647404" cy="28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66045" y="3293278"/>
            <a:ext cx="333223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4296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67937" y="1464267"/>
            <a:ext cx="228495" cy="219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67937" y="3293179"/>
            <a:ext cx="228495" cy="228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836712"/>
            <a:ext cx="11520000" cy="2949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96937" y="979901"/>
            <a:ext cx="228495" cy="21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645024"/>
            <a:ext cx="11520000" cy="1869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921036" y="3902511"/>
            <a:ext cx="228495" cy="219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09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71173" y="815216"/>
            <a:ext cx="238016" cy="209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4879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3136" y="1384219"/>
            <a:ext cx="342743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4938" y="1384219"/>
            <a:ext cx="333223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2640" y="1403281"/>
            <a:ext cx="323702" cy="24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24161" y="1384219"/>
            <a:ext cx="323702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80822" y="1374688"/>
            <a:ext cx="333223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51863" y="1384219"/>
            <a:ext cx="323702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83136" y="1927487"/>
            <a:ext cx="342743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10839" y="1937018"/>
            <a:ext cx="333223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53120" y="1927487"/>
            <a:ext cx="342743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24161" y="1927487"/>
            <a:ext cx="333223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66442" y="1937018"/>
            <a:ext cx="333223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127963" y="1927487"/>
            <a:ext cx="342743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72095" y="2480286"/>
            <a:ext cx="1209123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778012" y="3033085"/>
            <a:ext cx="1209123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813450" y="3585884"/>
            <a:ext cx="323702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738277" y="4129151"/>
            <a:ext cx="1199603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272095" y="4681950"/>
            <a:ext cx="5464859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178541" y="5234749"/>
            <a:ext cx="1199603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20000"/>
            <a:ext cx="11520000" cy="4945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4161" y="1958690"/>
            <a:ext cx="5531504" cy="28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54640" y="3054455"/>
            <a:ext cx="9216000" cy="28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4640" y="4159748"/>
            <a:ext cx="5731438" cy="276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1830" y="5265042"/>
            <a:ext cx="4112925" cy="276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20000"/>
            <a:ext cx="11520000" cy="2810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43095" y="1424953"/>
            <a:ext cx="2018380" cy="27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99360" y="1415427"/>
            <a:ext cx="2037421" cy="28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71062" y="1967958"/>
            <a:ext cx="2008859" cy="28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27326" y="1967958"/>
            <a:ext cx="1466181" cy="28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6533" y="2520489"/>
            <a:ext cx="609322" cy="28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27326" y="2520489"/>
            <a:ext cx="1466181" cy="28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6054" y="3073020"/>
            <a:ext cx="599801" cy="27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44219" y="3073020"/>
            <a:ext cx="1970776" cy="27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3501707"/>
            <a:ext cx="11520000" cy="2134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4185325" y="3597017"/>
            <a:ext cx="609322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5927606" y="4149815"/>
            <a:ext cx="2085024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3309424" y="5245882"/>
            <a:ext cx="1494743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5499176" y="5255413"/>
            <a:ext cx="1494743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12</cp:revision>
  <dcterms:created xsi:type="dcterms:W3CDTF">2022-11-09T06:57:00Z</dcterms:created>
  <dcterms:modified xsi:type="dcterms:W3CDTF">2023-01-07T05:16:48Z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