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6" r:id="rId5"/>
    <p:sldId id="268" r:id="rId6"/>
    <p:sldId id="269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80" r:id="rId16"/>
    <p:sldId id="287" r:id="rId17"/>
    <p:sldId id="283" r:id="rId18"/>
    <p:sldId id="284" r:id="rId19"/>
    <p:sldId id="285" r:id="rId20"/>
    <p:sldId id="286" r:id="rId21"/>
    <p:sldId id="282" r:id="rId22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5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836712"/>
            <a:ext cx="79474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4135" y="1581917"/>
            <a:ext cx="1568453" cy="36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4164" y="1599451"/>
            <a:ext cx="1191674" cy="341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5218" y="2230684"/>
            <a:ext cx="797370" cy="359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17217" y="3519451"/>
            <a:ext cx="823657" cy="36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90281" y="4194520"/>
            <a:ext cx="403066" cy="341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68593" y="4825753"/>
            <a:ext cx="1182911" cy="36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37371" y="5465753"/>
            <a:ext cx="1594740" cy="36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81519" y="6114520"/>
            <a:ext cx="1962757" cy="359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640" y="477905"/>
            <a:ext cx="7921840" cy="3204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45584" y="1268761"/>
            <a:ext cx="394368" cy="43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3789040"/>
            <a:ext cx="7921840" cy="2971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736" y="1052736"/>
            <a:ext cx="8640000" cy="1610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852" y="1986898"/>
            <a:ext cx="5058257" cy="4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4902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08720"/>
            <a:ext cx="81868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2964" y="3590099"/>
            <a:ext cx="5867079" cy="379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65807" y="4249158"/>
            <a:ext cx="2599567" cy="370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90042" y="5540193"/>
            <a:ext cx="5840000" cy="379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56781" y="6199252"/>
            <a:ext cx="1010942" cy="370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4146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5948" y="1271999"/>
            <a:ext cx="276251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836712"/>
            <a:ext cx="8640000" cy="5493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27370" y="3049414"/>
            <a:ext cx="390562" cy="38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4525" y="4460965"/>
            <a:ext cx="333406" cy="27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7370" y="5786679"/>
            <a:ext cx="390562" cy="38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7698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332656"/>
            <a:ext cx="4608512" cy="6159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281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1628800"/>
            <a:ext cx="4715004" cy="342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209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620688"/>
            <a:ext cx="45794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37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420888"/>
            <a:ext cx="3447619" cy="8952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260" y="3501008"/>
            <a:ext cx="3304762" cy="6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980728"/>
            <a:ext cx="4875622" cy="4518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785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0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9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59197" y="3006810"/>
            <a:ext cx="276251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98050" y="2987733"/>
            <a:ext cx="285777" cy="25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84180" y="2997272"/>
            <a:ext cx="276251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2990" y="3607746"/>
            <a:ext cx="285777" cy="25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88436" y="3607746"/>
            <a:ext cx="285777" cy="25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27025" y="3607746"/>
            <a:ext cx="285777" cy="25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2637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5502" y="1721615"/>
            <a:ext cx="228621" cy="219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62834" y="2791822"/>
            <a:ext cx="219095" cy="210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640490"/>
            <a:ext cx="8640000" cy="2201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656558" y="3802488"/>
            <a:ext cx="219095" cy="200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647253" y="4860243"/>
            <a:ext cx="219095" cy="209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2633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24286" y="1229684"/>
            <a:ext cx="219095" cy="219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9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1005" y="2348934"/>
            <a:ext cx="5982271" cy="27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0531" y="3407969"/>
            <a:ext cx="5401190" cy="27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1005" y="4467004"/>
            <a:ext cx="6391885" cy="27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839098"/>
            <a:ext cx="8640000" cy="1045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312278" y="5529772"/>
            <a:ext cx="6534773" cy="26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388" y="836712"/>
            <a:ext cx="77229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875439" y="4176830"/>
            <a:ext cx="825943" cy="34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89492" y="4807362"/>
            <a:ext cx="1515649" cy="34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68919" y="4807362"/>
            <a:ext cx="400199" cy="34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06322" y="5429374"/>
            <a:ext cx="6445766" cy="357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06323" y="6059907"/>
            <a:ext cx="2835456" cy="357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040" y="1052736"/>
            <a:ext cx="8640000" cy="4266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22390" y="3267202"/>
            <a:ext cx="1333627" cy="391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3702" y="3267202"/>
            <a:ext cx="428665" cy="391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36922" y="3973541"/>
            <a:ext cx="3772260" cy="400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9490" y="4679879"/>
            <a:ext cx="2067122" cy="391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80728"/>
            <a:ext cx="8640000" cy="500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281" y="1886767"/>
            <a:ext cx="895435" cy="38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2932" y="2592524"/>
            <a:ext cx="1371730" cy="38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48908" y="3298280"/>
            <a:ext cx="1343153" cy="371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7497" y="3984963"/>
            <a:ext cx="857331" cy="400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34244" y="3994500"/>
            <a:ext cx="3057816" cy="391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7497" y="4690720"/>
            <a:ext cx="857331" cy="391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12</cp:revision>
  <dcterms:created xsi:type="dcterms:W3CDTF">2022-11-09T06:57:19Z</dcterms:created>
  <dcterms:modified xsi:type="dcterms:W3CDTF">2023-01-07T08:01:03Z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