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32" y="1124744"/>
            <a:ext cx="8640000" cy="3243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4351" y="1258286"/>
            <a:ext cx="276251" cy="30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3205" y="1258286"/>
            <a:ext cx="295303" cy="30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624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56" y="844593"/>
            <a:ext cx="8640000" cy="5162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0454" y="968644"/>
            <a:ext cx="876383" cy="39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9572" y="1607988"/>
            <a:ext cx="2124277" cy="40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3167" y="2237790"/>
            <a:ext cx="2924454" cy="40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8624" y="2886676"/>
            <a:ext cx="2972083" cy="41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3134" y="2896218"/>
            <a:ext cx="866857" cy="381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7202" y="3526020"/>
            <a:ext cx="809702" cy="39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03332" y="3535562"/>
            <a:ext cx="857331" cy="39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8514" y="3535562"/>
            <a:ext cx="857331" cy="381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36827" y="4174906"/>
            <a:ext cx="447717" cy="381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88712" y="4814250"/>
            <a:ext cx="1771819" cy="40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12990" y="5453594"/>
            <a:ext cx="847805" cy="39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2565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60888" y="1787068"/>
            <a:ext cx="3763883" cy="40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7450" y="2426033"/>
            <a:ext cx="7296846" cy="40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450" y="3074534"/>
            <a:ext cx="1076427" cy="391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8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585" y="3425825"/>
            <a:ext cx="2752381" cy="628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204864"/>
            <a:ext cx="3361905" cy="9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9879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63582" y="814449"/>
            <a:ext cx="281825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9476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37017" y="3345392"/>
            <a:ext cx="262876" cy="280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8254" y="4590323"/>
            <a:ext cx="271639" cy="28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1967" y="5852789"/>
            <a:ext cx="315451" cy="280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483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2150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9190" y="1310797"/>
            <a:ext cx="866857" cy="39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6566" y="1989403"/>
            <a:ext cx="866857" cy="39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032" y="764704"/>
            <a:ext cx="8640000" cy="4003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13738" y="945825"/>
            <a:ext cx="295303" cy="31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768452"/>
            <a:ext cx="8640000" cy="1317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880" y="1052736"/>
            <a:ext cx="8640000" cy="3293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06112" y="1873809"/>
            <a:ext cx="895435" cy="39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2330" y="2513483"/>
            <a:ext cx="7249217" cy="40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2330" y="3153156"/>
            <a:ext cx="7249217" cy="39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1856" y="3802377"/>
            <a:ext cx="6153737" cy="40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8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30" y="4504725"/>
            <a:ext cx="457243" cy="37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2022-11-09T06:57:19Z</dcterms:created>
  <dcterms:modified xsi:type="dcterms:W3CDTF">2023-01-07T07:54:57Z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