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6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4" r:id="rId18"/>
    <p:sldId id="285" r:id="rId19"/>
    <p:sldId id="286" r:id="rId20"/>
    <p:sldId id="287" r:id="rId21"/>
    <p:sldId id="283" r:id="rId22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5249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7652" y="2894702"/>
            <a:ext cx="1543197" cy="390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19946" y="2894702"/>
            <a:ext cx="5172568" cy="40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8986" y="3552115"/>
            <a:ext cx="7354002" cy="40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8986" y="4200001"/>
            <a:ext cx="7373054" cy="4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8986" y="4857414"/>
            <a:ext cx="2610099" cy="4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7189" y="4866942"/>
            <a:ext cx="4715325" cy="40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8986" y="5514828"/>
            <a:ext cx="1505093" cy="40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836712"/>
            <a:ext cx="8640000" cy="5553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692696"/>
            <a:ext cx="8640000" cy="1840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2533282"/>
            <a:ext cx="8640000" cy="390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651" y="836712"/>
            <a:ext cx="83420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5393" y="4830066"/>
            <a:ext cx="6741716" cy="3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1509" y="5464954"/>
            <a:ext cx="7155600" cy="3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0707" y="6109044"/>
            <a:ext cx="4157238" cy="3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764704"/>
            <a:ext cx="65494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9664" y="4334892"/>
            <a:ext cx="2491242" cy="303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5305" y="4334892"/>
            <a:ext cx="2505684" cy="310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6885" y="4840789"/>
            <a:ext cx="657110" cy="29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32526" y="4833562"/>
            <a:ext cx="1314220" cy="310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5305" y="5476774"/>
            <a:ext cx="2498463" cy="303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39747" y="5975444"/>
            <a:ext cx="664331" cy="310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836712"/>
            <a:ext cx="75896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1980" y="1573456"/>
            <a:ext cx="251035" cy="27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04" y="1046135"/>
            <a:ext cx="8640000" cy="205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2848" y="1916832"/>
            <a:ext cx="3686527" cy="41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1040" y="2586600"/>
            <a:ext cx="3677001" cy="401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60648"/>
            <a:ext cx="4032448" cy="645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1412776"/>
            <a:ext cx="4979492" cy="3882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583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222002"/>
            <a:ext cx="4239839" cy="6447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421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348880"/>
            <a:ext cx="3495238" cy="9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340" y="3425825"/>
            <a:ext cx="3276190" cy="6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241"/>
          <a:stretch/>
        </p:blipFill>
        <p:spPr>
          <a:xfrm>
            <a:off x="2123729" y="548679"/>
            <a:ext cx="5028012" cy="5116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511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29" y="647952"/>
            <a:ext cx="8640000" cy="2236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24433" y="2100744"/>
            <a:ext cx="628710" cy="26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1985" y="2100744"/>
            <a:ext cx="323880" cy="26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5028" y="2530847"/>
            <a:ext cx="609658" cy="26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996952"/>
            <a:ext cx="8640000" cy="2245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7957980" y="3560600"/>
            <a:ext cx="619184" cy="277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7967506" y="3990501"/>
            <a:ext cx="609658" cy="277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7957980" y="4420402"/>
            <a:ext cx="619184" cy="267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7957980" y="4850303"/>
            <a:ext cx="609658" cy="277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4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546" y="1614673"/>
            <a:ext cx="314355" cy="267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2571" y="1614673"/>
            <a:ext cx="323880" cy="267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1292" y="1624221"/>
            <a:ext cx="323880" cy="25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0101" y="2053869"/>
            <a:ext cx="323880" cy="25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78822" y="2044321"/>
            <a:ext cx="333406" cy="267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50818" y="2044321"/>
            <a:ext cx="304829" cy="267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69208" y="2464422"/>
            <a:ext cx="1200264" cy="27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64864" y="2473970"/>
            <a:ext cx="1209790" cy="267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8546" y="2903618"/>
            <a:ext cx="1181212" cy="267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98712" y="2903618"/>
            <a:ext cx="695391" cy="25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2295" y="3333267"/>
            <a:ext cx="600132" cy="267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16793" y="3323719"/>
            <a:ext cx="1181212" cy="286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7952"/>
            <a:ext cx="8640000" cy="2950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92957" y="2357353"/>
            <a:ext cx="276251" cy="21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0895" y="2338253"/>
            <a:ext cx="676339" cy="22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3431" y="2720243"/>
            <a:ext cx="285777" cy="21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5206" y="2729792"/>
            <a:ext cx="466769" cy="21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60343" y="2720243"/>
            <a:ext cx="476295" cy="21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02482" y="3102232"/>
            <a:ext cx="266725" cy="21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55206" y="3111781"/>
            <a:ext cx="466769" cy="200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645024"/>
            <a:ext cx="8640000" cy="2202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5779929" y="3749905"/>
            <a:ext cx="228621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1052736"/>
            <a:ext cx="8640000" cy="3954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223600" y="4216200"/>
            <a:ext cx="695391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6709" y="4644983"/>
            <a:ext cx="4153296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016" y="980728"/>
            <a:ext cx="8640000" cy="5173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9449" y="2362334"/>
            <a:ext cx="4429547" cy="400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8104" y="4325169"/>
            <a:ext cx="6791973" cy="400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04" y="1052736"/>
            <a:ext cx="8640000" cy="4579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0074" y="1214920"/>
            <a:ext cx="285777" cy="305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288" y="1124744"/>
            <a:ext cx="8640000" cy="3301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55372" y="1258337"/>
            <a:ext cx="866857" cy="391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0389" y="3214528"/>
            <a:ext cx="885909" cy="391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93652" y="3224071"/>
            <a:ext cx="438191" cy="38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9738" y="3872954"/>
            <a:ext cx="1247894" cy="391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2023-01-07T07:34:32Z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