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146" y="114"/>
      </p:cViewPr>
      <p:guideLst>
        <p:guide orient="horz" pos="21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332656"/>
            <a:ext cx="5112568" cy="5983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649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9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488557"/>
            <a:ext cx="3495238" cy="9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863" y="3645024"/>
            <a:ext cx="3257143" cy="6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768" y="1124744"/>
            <a:ext cx="8640000" cy="1535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86372" y="1744792"/>
            <a:ext cx="333406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86680" y="1754332"/>
            <a:ext cx="323880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1476" y="1754332"/>
            <a:ext cx="323880" cy="257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01785" y="1763871"/>
            <a:ext cx="323880" cy="24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95898" y="2231292"/>
            <a:ext cx="314355" cy="257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10429" y="2231292"/>
            <a:ext cx="314355" cy="257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91951" y="2231292"/>
            <a:ext cx="333406" cy="257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78037" y="2221753"/>
            <a:ext cx="333406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958904"/>
            <a:ext cx="8640000" cy="2425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2038" y="3083039"/>
            <a:ext cx="228621" cy="210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663" y="558671"/>
            <a:ext cx="8640000" cy="2400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5410498" y="1180245"/>
            <a:ext cx="209570" cy="200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8201590" y="2126950"/>
            <a:ext cx="228621" cy="21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8" y="471719"/>
            <a:ext cx="8640000" cy="245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07544" y="2035518"/>
            <a:ext cx="323880" cy="27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5935" y="2045053"/>
            <a:ext cx="600132" cy="25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7236" y="2521821"/>
            <a:ext cx="2562469" cy="266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924944"/>
            <a:ext cx="8640000" cy="3340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6918839" y="3497547"/>
            <a:ext cx="209570" cy="209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803426" y="4909967"/>
            <a:ext cx="5496449" cy="26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4461154" y="5387137"/>
            <a:ext cx="600132" cy="26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8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2901" y="1729732"/>
            <a:ext cx="228621" cy="21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476672"/>
            <a:ext cx="50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836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1052736"/>
            <a:ext cx="5193344" cy="3738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126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476671"/>
            <a:ext cx="4536504" cy="6081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412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12</cp:revision>
  <dcterms:created xsi:type="dcterms:W3CDTF">2022-11-09T06:57:19Z</dcterms:created>
  <dcterms:modified xsi:type="dcterms:W3CDTF">2023-01-12T13:54:34Z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