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1066" y="120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61"/>
          <a:stretch/>
        </p:blipFill>
        <p:spPr>
          <a:xfrm>
            <a:off x="2339752" y="3212975"/>
            <a:ext cx="4824536" cy="955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97" y="1988840"/>
            <a:ext cx="3352381" cy="9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1556792"/>
            <a:ext cx="8640000" cy="2760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5"/>
          <p:cNvSpPr/>
          <p:nvPr/>
        </p:nvSpPr>
        <p:spPr bwMode="white">
          <a:xfrm>
            <a:off x="3755949" y="2832311"/>
            <a:ext cx="5124939" cy="9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5"/>
          <p:cNvSpPr/>
          <p:nvPr/>
        </p:nvSpPr>
        <p:spPr bwMode="white">
          <a:xfrm>
            <a:off x="107504" y="3187882"/>
            <a:ext cx="5124939" cy="4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928" y="764706"/>
            <a:ext cx="8640000" cy="2795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5"/>
          <p:cNvSpPr/>
          <p:nvPr/>
        </p:nvSpPr>
        <p:spPr bwMode="white">
          <a:xfrm>
            <a:off x="2986864" y="1039538"/>
            <a:ext cx="5893064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5"/>
          <p:cNvSpPr/>
          <p:nvPr/>
        </p:nvSpPr>
        <p:spPr bwMode="white">
          <a:xfrm>
            <a:off x="239928" y="1399579"/>
            <a:ext cx="4835168" cy="72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5"/>
          <p:cNvSpPr/>
          <p:nvPr/>
        </p:nvSpPr>
        <p:spPr bwMode="white">
          <a:xfrm>
            <a:off x="7451360" y="2111555"/>
            <a:ext cx="1428568" cy="101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552" y="2439073"/>
            <a:ext cx="8701376" cy="5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225464" y="2224398"/>
            <a:ext cx="473368" cy="24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235336" y="2567711"/>
            <a:ext cx="504056" cy="344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05"/>
          <a:stretch/>
        </p:blipFill>
        <p:spPr>
          <a:xfrm>
            <a:off x="251520" y="3573016"/>
            <a:ext cx="8640000" cy="1109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766"/>
          <a:stretch/>
        </p:blipFill>
        <p:spPr>
          <a:xfrm>
            <a:off x="323528" y="548680"/>
            <a:ext cx="8640000" cy="2118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8202" y="1359223"/>
            <a:ext cx="171466" cy="1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72768"/>
            <a:ext cx="8640000" cy="2509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91488" y="2758640"/>
            <a:ext cx="1114531" cy="2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80771" y="3111672"/>
            <a:ext cx="457243" cy="2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143417" y="3130755"/>
            <a:ext cx="180992" cy="15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80771" y="4876832"/>
            <a:ext cx="5124939" cy="20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9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15</cp:revision>
  <dcterms:created xsi:type="dcterms:W3CDTF">2022-11-09T06:57:19Z</dcterms:created>
  <dcterms:modified xsi:type="dcterms:W3CDTF">2023-01-07T07:26:39Z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