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72" r:id="rId9"/>
    <p:sldId id="273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82" r:id="rId18"/>
    <p:sldId id="283" r:id="rId19"/>
    <p:sldId id="285" r:id="rId20"/>
    <p:sldId id="286" r:id="rId21"/>
    <p:sldId id="287" r:id="rId22"/>
    <p:sldId id="288" r:id="rId23"/>
    <p:sldId id="289" r:id="rId24"/>
    <p:sldId id="290" r:id="rId25"/>
    <p:sldId id="284" r:id="rId26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1354" y="33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2715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45981" y="1277168"/>
            <a:ext cx="2410055" cy="400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55110" y="1944027"/>
            <a:ext cx="1800396" cy="400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08142" y="2620411"/>
            <a:ext cx="1752767" cy="390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4536" y="3287270"/>
            <a:ext cx="1295523" cy="400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80728"/>
            <a:ext cx="8640000" cy="5360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6995" y="1810533"/>
            <a:ext cx="600132" cy="305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720" y="1052736"/>
            <a:ext cx="8640000" cy="3431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5836" y="2539890"/>
            <a:ext cx="6877706" cy="400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7170" y="3216736"/>
            <a:ext cx="7306372" cy="400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7170" y="3884048"/>
            <a:ext cx="1806326" cy="400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4110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22621" y="4225861"/>
            <a:ext cx="447717" cy="400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90360" y="4225861"/>
            <a:ext cx="438191" cy="391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731349"/>
            <a:ext cx="8640000" cy="1898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219935" y="4798144"/>
            <a:ext cx="438191" cy="381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390740" y="5427930"/>
            <a:ext cx="438191" cy="400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7077708" y="5427930"/>
            <a:ext cx="866857" cy="400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6401368" y="6076801"/>
            <a:ext cx="885909" cy="391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124744"/>
            <a:ext cx="8640000" cy="4462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5209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7704" y="2924945"/>
            <a:ext cx="6563351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611561" y="3556069"/>
            <a:ext cx="1440160" cy="160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836712"/>
            <a:ext cx="8640000" cy="5747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836712"/>
            <a:ext cx="85553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54274" y="1016121"/>
            <a:ext cx="273545" cy="302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26829" y="5454154"/>
            <a:ext cx="6800918" cy="39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21227" y="6086810"/>
            <a:ext cx="1480921" cy="39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980728"/>
            <a:ext cx="8640000" cy="2601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9616" y="3048582"/>
            <a:ext cx="6563351" cy="400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476672"/>
            <a:ext cx="61163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561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348880"/>
            <a:ext cx="3352381" cy="9714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425825"/>
            <a:ext cx="2828571" cy="7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1052736"/>
            <a:ext cx="5931320" cy="4524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396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1196752"/>
            <a:ext cx="6070896" cy="3841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085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404663"/>
            <a:ext cx="5400600" cy="5986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729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1412776"/>
            <a:ext cx="5806952" cy="3556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280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476671"/>
            <a:ext cx="5400600" cy="6000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741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2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8640000" cy="2796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58623" y="2165004"/>
            <a:ext cx="257199" cy="20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51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4324" y="1604594"/>
            <a:ext cx="333406" cy="26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7907" y="1614132"/>
            <a:ext cx="333406" cy="257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16793" y="1614132"/>
            <a:ext cx="333406" cy="257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74125" y="1604594"/>
            <a:ext cx="323880" cy="26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41292" y="1623670"/>
            <a:ext cx="323880" cy="238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89098" y="1604594"/>
            <a:ext cx="333406" cy="26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31016" y="2043346"/>
            <a:ext cx="1209790" cy="27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03409" y="2043346"/>
            <a:ext cx="628710" cy="26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12361" y="2482097"/>
            <a:ext cx="1181212" cy="27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74610" y="2482097"/>
            <a:ext cx="1181212" cy="26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07620" y="2920849"/>
            <a:ext cx="3486482" cy="27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44754" y="3350063"/>
            <a:ext cx="2314796" cy="27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8640000" cy="2732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7056" y="1248946"/>
            <a:ext cx="219095" cy="210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2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54500" y="2061394"/>
            <a:ext cx="2152855" cy="27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92780" y="2947508"/>
            <a:ext cx="6001323" cy="27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4754" y="3385801"/>
            <a:ext cx="752546" cy="26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59197" y="4271915"/>
            <a:ext cx="609658" cy="25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64555" y="4262386"/>
            <a:ext cx="314355" cy="26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68723" y="4700679"/>
            <a:ext cx="590606" cy="26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26584" y="4700679"/>
            <a:ext cx="609658" cy="26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5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0531" y="3844563"/>
            <a:ext cx="1171686" cy="27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21446" y="3854096"/>
            <a:ext cx="1171686" cy="257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2361" y="3844563"/>
            <a:ext cx="1181212" cy="27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3276" y="3844563"/>
            <a:ext cx="1181212" cy="27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17631" y="4283080"/>
            <a:ext cx="1276471" cy="27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4754" y="4721597"/>
            <a:ext cx="2600573" cy="27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875" y="692696"/>
            <a:ext cx="82320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4091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36278" y="4619798"/>
            <a:ext cx="1933759" cy="400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2023-01-07T07:18:18Z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