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908720"/>
            <a:ext cx="8640000" cy="4225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2457" y="1442821"/>
            <a:ext cx="438191" cy="371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5153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04144" y="4726826"/>
            <a:ext cx="844960" cy="36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0995" y="5403367"/>
            <a:ext cx="1314383" cy="39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88210" y="5403367"/>
            <a:ext cx="1333159" cy="39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3475" y="6098702"/>
            <a:ext cx="5022821" cy="39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836712"/>
            <a:ext cx="8640000" cy="4301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89997" y="1046518"/>
            <a:ext cx="2886350" cy="391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9026" y="1752229"/>
            <a:ext cx="1305049" cy="400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6292" y="1752229"/>
            <a:ext cx="866857" cy="400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3194" y="2457940"/>
            <a:ext cx="1343153" cy="400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8078" y="3173188"/>
            <a:ext cx="5925115" cy="391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94914" y="3888436"/>
            <a:ext cx="2181433" cy="391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98552" y="4594148"/>
            <a:ext cx="6153737" cy="391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9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2" y="2454396"/>
            <a:ext cx="3352381" cy="9714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393" y="3573016"/>
            <a:ext cx="2695238" cy="6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3"/>
            <a:ext cx="7848872" cy="6157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64088" y="425758"/>
            <a:ext cx="432048" cy="55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836712"/>
            <a:ext cx="78723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23218" y="3964313"/>
            <a:ext cx="2629914" cy="35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3249" y="4650648"/>
            <a:ext cx="6622524" cy="373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4569" y="5354359"/>
            <a:ext cx="6605165" cy="364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3249" y="6040693"/>
            <a:ext cx="5381343" cy="373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174" y="1084877"/>
            <a:ext cx="8640000" cy="3876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5816" y="2765372"/>
            <a:ext cx="6868180" cy="401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7624" y="3529234"/>
            <a:ext cx="7350942" cy="41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87624" y="4293096"/>
            <a:ext cx="6126806" cy="401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5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80728"/>
            <a:ext cx="8640000" cy="3091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9939" y="1171539"/>
            <a:ext cx="1828974" cy="400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64195" y="1934784"/>
            <a:ext cx="5582183" cy="400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5088" y="2707570"/>
            <a:ext cx="447717" cy="372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5010" y="3461275"/>
            <a:ext cx="3400749" cy="400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448" y="1110264"/>
            <a:ext cx="8640000" cy="363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5564" y="2701616"/>
            <a:ext cx="2695832" cy="390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1871" y="2692087"/>
            <a:ext cx="4210452" cy="40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6424" y="3425825"/>
            <a:ext cx="7315898" cy="40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6898" y="4159562"/>
            <a:ext cx="5858434" cy="40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225" y="836712"/>
            <a:ext cx="85153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2023-01-07T07:08:28Z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