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2" r:id="rId5"/>
    <p:sldId id="264" r:id="rId6"/>
    <p:sldId id="265" r:id="rId7"/>
    <p:sldId id="271" r:id="rId8"/>
    <p:sldId id="272" r:id="rId9"/>
    <p:sldId id="273" r:id="rId10"/>
    <p:sldId id="274" r:id="rId11"/>
    <p:sldId id="275" r:id="rId12"/>
    <p:sldId id="276" r:id="rId13"/>
    <p:sldId id="278" r:id="rId14"/>
    <p:sldId id="279" r:id="rId15"/>
    <p:sldId id="280" r:id="rId16"/>
    <p:sldId id="281" r:id="rId17"/>
    <p:sldId id="282" r:id="rId18"/>
    <p:sldId id="284" r:id="rId19"/>
    <p:sldId id="285" r:id="rId20"/>
    <p:sldId id="286" r:id="rId21"/>
    <p:sldId id="287" r:id="rId22"/>
    <p:sldId id="288" r:id="rId23"/>
    <p:sldId id="283" r:id="rId24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880" y="1052736"/>
            <a:ext cx="8640000" cy="2956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95704" y="1920501"/>
            <a:ext cx="4372392" cy="400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24855" y="2616620"/>
            <a:ext cx="2343373" cy="400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0908" y="3322275"/>
            <a:ext cx="2953031" cy="400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88" y="908720"/>
            <a:ext cx="8640000" cy="5595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1052736"/>
            <a:ext cx="8640000" cy="4250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46724" y="1329095"/>
            <a:ext cx="1714663" cy="400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46724" y="4826474"/>
            <a:ext cx="876383" cy="400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37991" y="4826474"/>
            <a:ext cx="876383" cy="390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624" y="5302956"/>
            <a:ext cx="8640000" cy="739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908720"/>
            <a:ext cx="8640000" cy="5126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052736"/>
            <a:ext cx="8640000" cy="4323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980728"/>
            <a:ext cx="8640000" cy="5190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862518"/>
            <a:ext cx="8640000" cy="5126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55960" y="1748716"/>
            <a:ext cx="866857" cy="390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13468" y="1748716"/>
            <a:ext cx="847805" cy="390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50822" y="2520567"/>
            <a:ext cx="257199" cy="314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69918" y="3216185"/>
            <a:ext cx="3867519" cy="400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07978" y="4693183"/>
            <a:ext cx="895435" cy="390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66059" y="4702712"/>
            <a:ext cx="904961" cy="381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36070" y="5426918"/>
            <a:ext cx="866857" cy="390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862518"/>
            <a:ext cx="8640000" cy="5126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64736" y="2501509"/>
            <a:ext cx="6906284" cy="409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26544" y="3244772"/>
            <a:ext cx="3638897" cy="400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45684" y="4702712"/>
            <a:ext cx="6915810" cy="409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26544" y="5445976"/>
            <a:ext cx="6191841" cy="400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3055" y="836712"/>
            <a:ext cx="53556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042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1412776"/>
            <a:ext cx="5431986" cy="4374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215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459" y="2420888"/>
            <a:ext cx="3342857" cy="9142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380499"/>
            <a:ext cx="6942857" cy="6380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745" y="4063920"/>
            <a:ext cx="2714286" cy="638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1124744"/>
            <a:ext cx="5332250" cy="5183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3402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728" y="1268760"/>
            <a:ext cx="5352278" cy="4806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7657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1196752"/>
            <a:ext cx="5060932" cy="5094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0337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42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052736"/>
            <a:ext cx="8640000" cy="3695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19813" y="2819354"/>
            <a:ext cx="285777" cy="257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39924" y="2809805"/>
            <a:ext cx="295303" cy="267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87156" y="3382762"/>
            <a:ext cx="285777" cy="267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92515" y="3382762"/>
            <a:ext cx="295303" cy="257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34168" y="4433184"/>
            <a:ext cx="285777" cy="267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13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02571" y="1709799"/>
            <a:ext cx="323880" cy="267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7058" y="1709799"/>
            <a:ext cx="228622" cy="257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31766" y="1719342"/>
            <a:ext cx="323880" cy="257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46253" y="1719342"/>
            <a:ext cx="190518" cy="24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73375" y="2186921"/>
            <a:ext cx="304829" cy="27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02130" y="2196463"/>
            <a:ext cx="323880" cy="257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93045" y="2196463"/>
            <a:ext cx="323880" cy="257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40851" y="2196463"/>
            <a:ext cx="333406" cy="257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922240" y="2186921"/>
            <a:ext cx="323880" cy="267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779572" y="2196463"/>
            <a:ext cx="323880" cy="114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254324" y="2673584"/>
            <a:ext cx="323880" cy="267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102130" y="2673584"/>
            <a:ext cx="323880" cy="27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093045" y="2664042"/>
            <a:ext cx="314355" cy="286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950377" y="2692669"/>
            <a:ext cx="295303" cy="24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8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093449"/>
            <a:ext cx="8640000" cy="2548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Rectangle 3"/>
          <p:cNvSpPr/>
          <p:nvPr/>
        </p:nvSpPr>
        <p:spPr bwMode="white">
          <a:xfrm>
            <a:off x="2521270" y="3962097"/>
            <a:ext cx="323880" cy="257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4"/>
          <p:cNvSpPr/>
          <p:nvPr/>
        </p:nvSpPr>
        <p:spPr bwMode="white">
          <a:xfrm>
            <a:off x="3369076" y="3962097"/>
            <a:ext cx="609658" cy="257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5"/>
          <p:cNvSpPr/>
          <p:nvPr/>
        </p:nvSpPr>
        <p:spPr bwMode="white">
          <a:xfrm>
            <a:off x="6617411" y="3962097"/>
            <a:ext cx="323880" cy="257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6"/>
          <p:cNvSpPr/>
          <p:nvPr/>
        </p:nvSpPr>
        <p:spPr bwMode="white">
          <a:xfrm>
            <a:off x="7465217" y="3962097"/>
            <a:ext cx="609658" cy="257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7"/>
          <p:cNvSpPr/>
          <p:nvPr/>
        </p:nvSpPr>
        <p:spPr bwMode="white">
          <a:xfrm>
            <a:off x="2521270" y="4945293"/>
            <a:ext cx="323880" cy="27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8"/>
          <p:cNvSpPr/>
          <p:nvPr/>
        </p:nvSpPr>
        <p:spPr bwMode="white">
          <a:xfrm>
            <a:off x="3369076" y="4945293"/>
            <a:ext cx="600132" cy="27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9"/>
          <p:cNvSpPr/>
          <p:nvPr/>
        </p:nvSpPr>
        <p:spPr bwMode="white">
          <a:xfrm>
            <a:off x="6617411" y="4964384"/>
            <a:ext cx="314355" cy="257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10"/>
          <p:cNvSpPr/>
          <p:nvPr/>
        </p:nvSpPr>
        <p:spPr bwMode="white">
          <a:xfrm>
            <a:off x="7465217" y="4964384"/>
            <a:ext cx="600132" cy="257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65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70178" y="2320773"/>
            <a:ext cx="314355" cy="257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60652" y="3055693"/>
            <a:ext cx="333406" cy="257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60652" y="3781068"/>
            <a:ext cx="323880" cy="257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60652" y="4506443"/>
            <a:ext cx="323880" cy="267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2353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3114" y="3125503"/>
            <a:ext cx="1171686" cy="266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50192" y="3115976"/>
            <a:ext cx="1171686" cy="276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07745" y="3125503"/>
            <a:ext cx="1181212" cy="266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74823" y="3125503"/>
            <a:ext cx="1162160" cy="266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1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79131" y="2825018"/>
            <a:ext cx="447717" cy="390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36463" y="3530654"/>
            <a:ext cx="447717" cy="381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07903" y="2948981"/>
            <a:ext cx="1213895" cy="2136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79131" y="4226754"/>
            <a:ext cx="457243" cy="400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07797" y="4932390"/>
            <a:ext cx="457243" cy="381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3275856" y="2877172"/>
            <a:ext cx="965973" cy="476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3275856" y="4188580"/>
            <a:ext cx="965973" cy="476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1124744"/>
            <a:ext cx="8640000" cy="3095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30443" y="1239398"/>
            <a:ext cx="457243" cy="401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71799" y="1363608"/>
            <a:ext cx="2063119" cy="783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92251" y="1936883"/>
            <a:ext cx="466769" cy="401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01777" y="2643921"/>
            <a:ext cx="457243" cy="382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67885" y="3148893"/>
            <a:ext cx="1676560" cy="268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01777" y="3341405"/>
            <a:ext cx="457243" cy="391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2329530" y="1745081"/>
            <a:ext cx="2063119" cy="783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3554369" y="2724069"/>
            <a:ext cx="1280549" cy="424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2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892560" y="4056481"/>
            <a:ext cx="5096361" cy="410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83960" y="4762442"/>
            <a:ext cx="1790871" cy="391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全屏显示(4:3)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12</cp:revision>
  <dcterms:created xsi:type="dcterms:W3CDTF">2022-11-09T06:57:19Z</dcterms:created>
  <dcterms:modified xsi:type="dcterms:W3CDTF">2023-01-07T06:44:02Z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