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94" y="62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1124744"/>
            <a:ext cx="8640000" cy="43041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89543" y="1993214"/>
            <a:ext cx="276251" cy="305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98364" y="3434301"/>
            <a:ext cx="304829" cy="2958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03634" y="4875389"/>
            <a:ext cx="342932" cy="2958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1052736"/>
            <a:ext cx="8640000" cy="38167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294108" y="3514566"/>
            <a:ext cx="2152855" cy="400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22685" y="4239756"/>
            <a:ext cx="2114751" cy="400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1052736"/>
            <a:ext cx="8640000" cy="35382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770183" y="1157644"/>
            <a:ext cx="409614" cy="3719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18121" y="1167181"/>
            <a:ext cx="409614" cy="3719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66059" y="1148107"/>
            <a:ext cx="428665" cy="3910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12983" y="2588218"/>
            <a:ext cx="447717" cy="3814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64736" y="4028329"/>
            <a:ext cx="1914707" cy="400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131682"/>
            <a:ext cx="8100392" cy="40828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54044" y="905266"/>
            <a:ext cx="425667" cy="4355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24136" y="4214517"/>
            <a:ext cx="8100392" cy="25517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942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2348880"/>
            <a:ext cx="3352381" cy="9714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299" y="3425825"/>
            <a:ext cx="2771429" cy="6476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964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159506" y="1947969"/>
            <a:ext cx="276251" cy="305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767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332074" y="3358724"/>
            <a:ext cx="562028" cy="400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68546" y="4035667"/>
            <a:ext cx="419140" cy="381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12405" y="4026133"/>
            <a:ext cx="847805" cy="400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87775" y="4684007"/>
            <a:ext cx="885909" cy="400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750112" y="4684007"/>
            <a:ext cx="885909" cy="400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741248" y="5351416"/>
            <a:ext cx="914487" cy="400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1124744"/>
            <a:ext cx="8640000" cy="27340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89379" y="1296220"/>
            <a:ext cx="885909" cy="400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74716" y="1953546"/>
            <a:ext cx="876383" cy="390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56766" y="1953546"/>
            <a:ext cx="904961" cy="400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147681" y="1972599"/>
            <a:ext cx="447717" cy="381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17472" y="2629926"/>
            <a:ext cx="495347" cy="381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323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332074" y="3283970"/>
            <a:ext cx="438191" cy="4007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73420" y="3961381"/>
            <a:ext cx="1505093" cy="391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93883" y="3951840"/>
            <a:ext cx="1000220" cy="391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73420" y="4629251"/>
            <a:ext cx="438191" cy="3816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655294" y="4619710"/>
            <a:ext cx="3238809" cy="4007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473420" y="5278038"/>
            <a:ext cx="4905843" cy="4007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1052736"/>
            <a:ext cx="8640000" cy="33938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07568" y="3845974"/>
            <a:ext cx="1733715" cy="3908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1052736"/>
            <a:ext cx="8640000" cy="45800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251805" y="4449634"/>
            <a:ext cx="3343594" cy="4007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89026" y="5117564"/>
            <a:ext cx="1724189" cy="4007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980728"/>
            <a:ext cx="8640000" cy="51460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85821" y="4106459"/>
            <a:ext cx="295303" cy="3144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04873" y="5554969"/>
            <a:ext cx="266725" cy="2954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7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11</cp:revision>
  <dcterms:created xsi:type="dcterms:W3CDTF">2022-11-09T06:57:19Z</dcterms:created>
  <dcterms:modified xsi:type="dcterms:W3CDTF">2023-01-07T06:34:05Z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