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0" r:id="rId11"/>
    <p:sldId id="271" r:id="rId12"/>
    <p:sldId id="272" r:id="rId13"/>
    <p:sldId id="273" r:id="rId14"/>
    <p:sldId id="274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624" y="120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71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198491" y="2044483"/>
            <a:ext cx="314355" cy="296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07267" y="2722486"/>
            <a:ext cx="361984" cy="305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3160" y="980728"/>
            <a:ext cx="8640000" cy="5518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28617" y="1133237"/>
            <a:ext cx="342932" cy="295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32652" y="1829062"/>
            <a:ext cx="323880" cy="295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09918" y="3897474"/>
            <a:ext cx="314355" cy="305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37834" y="4593300"/>
            <a:ext cx="342932" cy="295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958160"/>
            <a:ext cx="8640000" cy="4935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66921" y="3282910"/>
            <a:ext cx="400088" cy="381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66921" y="5359941"/>
            <a:ext cx="400088" cy="381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908720"/>
            <a:ext cx="8640000" cy="4725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56533" y="3128792"/>
            <a:ext cx="390562" cy="381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13689" y="5234526"/>
            <a:ext cx="333406" cy="285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43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2348880"/>
            <a:ext cx="3352381" cy="9714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490" y="3431794"/>
            <a:ext cx="2819048" cy="638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14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893442" y="1967236"/>
            <a:ext cx="1333627" cy="400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65173" y="2644589"/>
            <a:ext cx="876383" cy="400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02085" y="3312401"/>
            <a:ext cx="876383" cy="391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07267" y="3312401"/>
            <a:ext cx="876383" cy="400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124744"/>
            <a:ext cx="8640000" cy="4002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85199" y="1906155"/>
            <a:ext cx="457243" cy="371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26544" y="2573214"/>
            <a:ext cx="876383" cy="400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51131" y="3259332"/>
            <a:ext cx="857331" cy="381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74350" y="4593449"/>
            <a:ext cx="2133803" cy="39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124744"/>
            <a:ext cx="8640000" cy="4002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17227" y="1267685"/>
            <a:ext cx="1390782" cy="39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83202" y="1944273"/>
            <a:ext cx="1285997" cy="400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17094" y="1953802"/>
            <a:ext cx="1305049" cy="39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69244" y="2611332"/>
            <a:ext cx="2352899" cy="400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1052736"/>
            <a:ext cx="8640000" cy="3392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65454" y="1919912"/>
            <a:ext cx="1333627" cy="381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99346" y="2586971"/>
            <a:ext cx="866857" cy="39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51805" y="3263559"/>
            <a:ext cx="1343153" cy="400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70636" y="3940147"/>
            <a:ext cx="1724189" cy="39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54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89142" y="2071058"/>
            <a:ext cx="314355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052736"/>
            <a:ext cx="8640000" cy="3379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13689" y="1262777"/>
            <a:ext cx="314355" cy="305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51792" y="3286817"/>
            <a:ext cx="276251" cy="295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0"/>
            <a:ext cx="7222431" cy="22570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58632" y="733727"/>
            <a:ext cx="286667" cy="255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1977" y="2219702"/>
            <a:ext cx="7222431" cy="17605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9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1977" y="3980236"/>
            <a:ext cx="7222431" cy="2884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11</cp:revision>
  <dcterms:created xsi:type="dcterms:W3CDTF">2022-11-09T06:57:19Z</dcterms:created>
  <dcterms:modified xsi:type="dcterms:W3CDTF">2023-01-07T06:37:38Z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