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566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36712"/>
            <a:ext cx="80686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2836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72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490" y="3320309"/>
            <a:ext cx="4419048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144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36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3443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8138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1052736"/>
            <a:ext cx="8640000" cy="4029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600" y="1052736"/>
            <a:ext cx="8640000" cy="2910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