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6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94" y="5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1484784"/>
            <a:ext cx="5155802" cy="4148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843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3499" y="836712"/>
            <a:ext cx="44147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7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836712"/>
            <a:ext cx="53316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634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3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386074"/>
            <a:ext cx="3428571" cy="6952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918" y="2204864"/>
            <a:ext cx="3352381" cy="9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24744"/>
            <a:ext cx="8640000" cy="3469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67563" y="1210530"/>
            <a:ext cx="228621" cy="209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10937" y="3231270"/>
            <a:ext cx="609658" cy="257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10937" y="3698328"/>
            <a:ext cx="609658" cy="276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10937" y="4184449"/>
            <a:ext cx="609658" cy="26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6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64423" y="1213512"/>
            <a:ext cx="228621" cy="200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9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0531" y="2177888"/>
            <a:ext cx="3991356" cy="27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0531" y="3619463"/>
            <a:ext cx="6696714" cy="27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24744"/>
            <a:ext cx="8640000" cy="2472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25789" y="1239314"/>
            <a:ext cx="209570" cy="21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3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97874" y="4094982"/>
            <a:ext cx="619184" cy="26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8546" y="4572036"/>
            <a:ext cx="1362205" cy="276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79351" y="4572036"/>
            <a:ext cx="1400308" cy="276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692696"/>
            <a:ext cx="51919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497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3356" y="1556792"/>
            <a:ext cx="5080382" cy="3405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034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2022-11-09T06:57:19Z</dcterms:created>
  <dcterms:modified xsi:type="dcterms:W3CDTF">2023-01-07T06:30:35Z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