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1" r:id="rId4"/>
    <p:sldId id="263" r:id="rId5"/>
    <p:sldId id="264" r:id="rId6"/>
    <p:sldId id="266" r:id="rId7"/>
    <p:sldId id="268" r:id="rId8"/>
    <p:sldId id="270" r:id="rId9"/>
    <p:sldId id="271" r:id="rId10"/>
    <p:sldId id="273" r:id="rId11"/>
    <p:sldId id="274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94" y="62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b="14863"/>
          <a:stretch/>
        </p:blipFill>
        <p:spPr>
          <a:xfrm>
            <a:off x="2411760" y="260648"/>
            <a:ext cx="4187577" cy="63707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222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2276872"/>
            <a:ext cx="3352381" cy="9714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5442" y="3428006"/>
            <a:ext cx="3457143" cy="6285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423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817014" y="1672416"/>
            <a:ext cx="209570" cy="2102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69517" y="3029242"/>
            <a:ext cx="228621" cy="2197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3809030"/>
            <a:ext cx="8640000" cy="17927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6208595" y="3913923"/>
            <a:ext cx="228621" cy="219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530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54324" y="1719307"/>
            <a:ext cx="333406" cy="257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97433" y="1728849"/>
            <a:ext cx="333406" cy="257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826319" y="1719307"/>
            <a:ext cx="323880" cy="2671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245680" y="1728849"/>
            <a:ext cx="323880" cy="257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674566" y="1728849"/>
            <a:ext cx="314355" cy="257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808149" y="1719307"/>
            <a:ext cx="323880" cy="2671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559153" y="2167777"/>
            <a:ext cx="295303" cy="257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397433" y="2167777"/>
            <a:ext cx="333406" cy="276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816793" y="2167777"/>
            <a:ext cx="333406" cy="276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959902" y="2167777"/>
            <a:ext cx="323880" cy="276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665040" y="2167777"/>
            <a:ext cx="323880" cy="2671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808149" y="2167777"/>
            <a:ext cx="323880" cy="2671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4607444" y="2616247"/>
            <a:ext cx="1181212" cy="276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4931325" y="3064717"/>
            <a:ext cx="1133583" cy="276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1473420" y="3522728"/>
            <a:ext cx="1181212" cy="276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3292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330972" y="2550110"/>
            <a:ext cx="600132" cy="2768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17411" y="2550110"/>
            <a:ext cx="2276692" cy="2768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54280" y="3008326"/>
            <a:ext cx="600132" cy="2768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3397858"/>
            <a:ext cx="8640000" cy="22355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4874968" y="4353235"/>
            <a:ext cx="876383" cy="2770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4036688" y="4802263"/>
            <a:ext cx="619184" cy="267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4"/>
          <p:cNvSpPr/>
          <p:nvPr/>
        </p:nvSpPr>
        <p:spPr bwMode="white">
          <a:xfrm>
            <a:off x="7342178" y="4802263"/>
            <a:ext cx="1466990" cy="267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5"/>
          <p:cNvSpPr/>
          <p:nvPr/>
        </p:nvSpPr>
        <p:spPr bwMode="white">
          <a:xfrm>
            <a:off x="1455166" y="5251290"/>
            <a:ext cx="609658" cy="2770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697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550068" y="2300590"/>
            <a:ext cx="1628930" cy="2670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17323" y="2300590"/>
            <a:ext cx="1352679" cy="2670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3549788"/>
            <a:ext cx="8640000" cy="18097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1249795" y="4545633"/>
            <a:ext cx="609658" cy="277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4755330" y="4545633"/>
            <a:ext cx="4000882" cy="277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4"/>
          <p:cNvSpPr/>
          <p:nvPr/>
        </p:nvSpPr>
        <p:spPr bwMode="white">
          <a:xfrm>
            <a:off x="954492" y="5005255"/>
            <a:ext cx="333406" cy="2585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5"/>
          <p:cNvSpPr/>
          <p:nvPr/>
        </p:nvSpPr>
        <p:spPr bwMode="white">
          <a:xfrm>
            <a:off x="4374294" y="5005255"/>
            <a:ext cx="895435" cy="268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8640" y="260648"/>
            <a:ext cx="4464496" cy="6420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51720" y="1628800"/>
            <a:ext cx="5360028" cy="27721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39752" y="404663"/>
            <a:ext cx="4248472" cy="61886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11</cp:revision>
  <dcterms:created xsi:type="dcterms:W3CDTF">2022-11-09T06:57:19Z</dcterms:created>
  <dcterms:modified xsi:type="dcterms:W3CDTF">2023-01-07T06:32:00Z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