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5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1045737"/>
            <a:ext cx="8640000" cy="476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93522" y="3297042"/>
            <a:ext cx="2143329" cy="400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3048" y="3955262"/>
            <a:ext cx="2124277" cy="41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124744"/>
            <a:ext cx="8640000" cy="3332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74439" y="1907797"/>
            <a:ext cx="1771819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2156" y="2566707"/>
            <a:ext cx="895435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55210" y="3225618"/>
            <a:ext cx="1686085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9047" y="3884529"/>
            <a:ext cx="1219316" cy="391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624" y="908720"/>
            <a:ext cx="76466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4449" y="1591823"/>
            <a:ext cx="303503" cy="269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2276872"/>
            <a:ext cx="3371429" cy="961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395" y="3477514"/>
            <a:ext cx="2714286" cy="59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3783" y="1985228"/>
            <a:ext cx="314355" cy="304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087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2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502" y="935031"/>
            <a:ext cx="8640000" cy="539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167" y="2316588"/>
            <a:ext cx="3095920" cy="4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94140" y="2307060"/>
            <a:ext cx="4324762" cy="4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46422" y="2631011"/>
            <a:ext cx="447717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398" y="3002602"/>
            <a:ext cx="1114531" cy="4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6973" y="3002602"/>
            <a:ext cx="6591929" cy="400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2398" y="3707673"/>
            <a:ext cx="495347" cy="36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36323" y="3679089"/>
            <a:ext cx="7382579" cy="4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2398" y="4365104"/>
            <a:ext cx="7896979" cy="4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12398" y="5060646"/>
            <a:ext cx="7896979" cy="4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2398" y="5737133"/>
            <a:ext cx="4096141" cy="409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48771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65629" y="4020997"/>
            <a:ext cx="885909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3964" y="4020997"/>
            <a:ext cx="971642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4924" y="4698639"/>
            <a:ext cx="3343594" cy="400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3016" y="4708183"/>
            <a:ext cx="952590" cy="391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3975" y="5385825"/>
            <a:ext cx="5420242" cy="400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926460"/>
            <a:ext cx="8640000" cy="630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556792"/>
            <a:ext cx="8640000" cy="3288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20688"/>
            <a:ext cx="8640000" cy="332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38401" y="763659"/>
            <a:ext cx="1762293" cy="381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57276" y="1411795"/>
            <a:ext cx="885909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62987" y="1411795"/>
            <a:ext cx="447717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8776" y="2088525"/>
            <a:ext cx="428665" cy="371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67464" y="2727130"/>
            <a:ext cx="1743241" cy="400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09250" y="3394328"/>
            <a:ext cx="428665" cy="3907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797480"/>
            <a:ext cx="8640000" cy="262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3129782" y="4552568"/>
            <a:ext cx="5124939" cy="401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653266" y="5212075"/>
            <a:ext cx="6601455" cy="39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1662792" y="5871583"/>
            <a:ext cx="5677442" cy="391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2022-11-09T06:57:19Z</dcterms:created>
  <dcterms:modified xsi:type="dcterms:W3CDTF">2023-01-07T06:15:22Z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