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5" r:id="rId6"/>
  </p:sldIdLst>
  <p:sldSz cx="9144000" cy="6858000" type="screen4x3"/>
  <p:notesSz cx="6858000" cy="9144000"/>
  <p:custDataLst>
    <p:tags r:id="rId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995"/>
          <a:stretch/>
        </p:blipFill>
        <p:spPr>
          <a:xfrm>
            <a:off x="2447056" y="3429000"/>
            <a:ext cx="4357192" cy="1182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276872"/>
            <a:ext cx="3371429" cy="9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80804"/>
            <a:ext cx="8640000" cy="2321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068960"/>
            <a:ext cx="8640000" cy="29362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2622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91444" y="2599193"/>
            <a:ext cx="657287" cy="200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0760" y="2599193"/>
            <a:ext cx="657287" cy="200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392" y="3165741"/>
            <a:ext cx="8640000" cy="3295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370683" y="3251697"/>
            <a:ext cx="457243" cy="19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037937" y="3251697"/>
            <a:ext cx="876383" cy="191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4885302" y="3576424"/>
            <a:ext cx="2067122" cy="200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960848" y="3901150"/>
            <a:ext cx="457243" cy="200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2980120" y="3901150"/>
            <a:ext cx="447717" cy="200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7828808" y="4244978"/>
            <a:ext cx="171466" cy="162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760583" y="5219157"/>
            <a:ext cx="6191841" cy="200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770109" y="5868610"/>
            <a:ext cx="7896979" cy="200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0"/>
          <p:cNvSpPr/>
          <p:nvPr/>
        </p:nvSpPr>
        <p:spPr bwMode="white">
          <a:xfrm>
            <a:off x="560539" y="6202887"/>
            <a:ext cx="2467210" cy="200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9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8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2023-01-07T06:18:39Z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