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811539"/>
            <a:ext cx="3400000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347" y="3356992"/>
            <a:ext cx="2952381" cy="8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132856"/>
            <a:ext cx="3371429" cy="9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8613" y="1175448"/>
            <a:ext cx="219095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256215"/>
            <a:ext cx="219095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3743000"/>
            <a:ext cx="238147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1270" y="4239330"/>
            <a:ext cx="238147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3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4467" y="2710647"/>
            <a:ext cx="619184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3196980"/>
            <a:ext cx="904961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4346" y="3196980"/>
            <a:ext cx="619184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3692849"/>
            <a:ext cx="5591708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24744"/>
            <a:ext cx="8640000" cy="386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4919" y="3176317"/>
            <a:ext cx="3734156" cy="2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4919" y="4159163"/>
            <a:ext cx="7030121" cy="2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9142" y="4655358"/>
            <a:ext cx="3029239" cy="2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6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2435758"/>
            <a:ext cx="1362205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2435758"/>
            <a:ext cx="1114531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5338" y="2435758"/>
            <a:ext cx="1095479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1854" y="2435758"/>
            <a:ext cx="137173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73772" y="3552827"/>
            <a:ext cx="2314796" cy="27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91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51251" y="1296492"/>
            <a:ext cx="581080" cy="20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73" y="692696"/>
            <a:ext cx="3371429" cy="5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97" y="1268760"/>
            <a:ext cx="3352381" cy="34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