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9" r:id="rId7"/>
    <p:sldId id="271" r:id="rId8"/>
    <p:sldId id="273" r:id="rId9"/>
    <p:sldId id="274" r:id="rId10"/>
    <p:sldId id="275" r:id="rId11"/>
    <p:sldId id="276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1581" y="476672"/>
            <a:ext cx="3935110" cy="345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42264"/>
            <a:ext cx="3910656" cy="3071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17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764704"/>
            <a:ext cx="47473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21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37257"/>
            <a:ext cx="4009524" cy="7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39" y="2204864"/>
            <a:ext cx="3371429" cy="9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7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8954" y="1175448"/>
            <a:ext cx="219095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1652898"/>
            <a:ext cx="323880" cy="2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1652898"/>
            <a:ext cx="333406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1652898"/>
            <a:ext cx="323880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843" y="1652898"/>
            <a:ext cx="323880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4654" y="1662447"/>
            <a:ext cx="323880" cy="2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0134" y="1662447"/>
            <a:ext cx="333406" cy="2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16352" y="2120766"/>
            <a:ext cx="323880" cy="2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5581" y="2120766"/>
            <a:ext cx="323880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02615" y="2139862"/>
            <a:ext cx="323880" cy="24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07620" y="2120766"/>
            <a:ext cx="323880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74654" y="2130314"/>
            <a:ext cx="323880" cy="2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70134" y="2120766"/>
            <a:ext cx="342932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21005" y="3514819"/>
            <a:ext cx="1162160" cy="27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50200" y="3524368"/>
            <a:ext cx="1171686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969869" y="3514819"/>
            <a:ext cx="1181212" cy="27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35757" y="3982687"/>
            <a:ext cx="1181212" cy="27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255647" y="3982687"/>
            <a:ext cx="1171686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141115" y="4450554"/>
            <a:ext cx="1152635" cy="2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2626999"/>
            <a:ext cx="5401190" cy="2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1005" y="3562839"/>
            <a:ext cx="5124939" cy="2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8" y="626644"/>
            <a:ext cx="8640000" cy="287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0918" y="2641563"/>
            <a:ext cx="3610319" cy="2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1988" y="3099933"/>
            <a:ext cx="1400308" cy="276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501008"/>
            <a:ext cx="8640000" cy="2747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661419" y="3596409"/>
            <a:ext cx="257199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2207179"/>
            <a:ext cx="895435" cy="27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0796" y="2207179"/>
            <a:ext cx="904961" cy="26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2207179"/>
            <a:ext cx="914487" cy="26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131" y="2207179"/>
            <a:ext cx="924013" cy="26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08061" y="2207179"/>
            <a:ext cx="924013" cy="27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4324" y="3143311"/>
            <a:ext cx="2867298" cy="26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052736"/>
            <a:ext cx="4158668" cy="51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4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196752"/>
            <a:ext cx="4345580" cy="3942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65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